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9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0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1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  <p:sldMasterId id="2147483694" r:id="rId2"/>
    <p:sldMasterId id="2147483743" r:id="rId3"/>
    <p:sldMasterId id="2147483752" r:id="rId4"/>
    <p:sldMasterId id="2147483773" r:id="rId5"/>
    <p:sldMasterId id="2147483841" r:id="rId6"/>
    <p:sldMasterId id="2147483853" r:id="rId7"/>
    <p:sldMasterId id="2147483909" r:id="rId8"/>
    <p:sldMasterId id="2147483919" r:id="rId9"/>
    <p:sldMasterId id="2147483980" r:id="rId10"/>
    <p:sldMasterId id="2147483991" r:id="rId11"/>
    <p:sldMasterId id="2147484060" r:id="rId12"/>
  </p:sldMasterIdLst>
  <p:notesMasterIdLst>
    <p:notesMasterId r:id="rId24"/>
  </p:notesMasterIdLst>
  <p:sldIdLst>
    <p:sldId id="275" r:id="rId13"/>
    <p:sldId id="297" r:id="rId14"/>
    <p:sldId id="296" r:id="rId15"/>
    <p:sldId id="298" r:id="rId16"/>
    <p:sldId id="295" r:id="rId17"/>
    <p:sldId id="256" r:id="rId18"/>
    <p:sldId id="259" r:id="rId19"/>
    <p:sldId id="258" r:id="rId20"/>
    <p:sldId id="257" r:id="rId21"/>
    <p:sldId id="261" r:id="rId22"/>
    <p:sldId id="26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4"/>
    <p:restoredTop sz="94673"/>
  </p:normalViewPr>
  <p:slideViewPr>
    <p:cSldViewPr snapToGrid="0" snapToObjects="1">
      <p:cViewPr varScale="1">
        <p:scale>
          <a:sx n="94" d="100"/>
          <a:sy n="94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6B260-105E-1642-94ED-E1EC0DE58583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254D88-236E-C24F-9BA8-B8CD099F235B}">
      <dgm:prSet phldrT="[Text]"/>
      <dgm:spPr/>
      <dgm:t>
        <a:bodyPr/>
        <a:lstStyle/>
        <a:p>
          <a:r>
            <a:rPr lang="en-US" dirty="0"/>
            <a:t>Rob Gehring</a:t>
          </a:r>
        </a:p>
      </dgm:t>
    </dgm:pt>
    <dgm:pt modelId="{E72A2E14-964E-0241-B31F-95C3C1360173}" type="parTrans" cxnId="{652F54B3-EE4F-9E4C-8185-0F5C310503E6}">
      <dgm:prSet/>
      <dgm:spPr/>
      <dgm:t>
        <a:bodyPr/>
        <a:lstStyle/>
        <a:p>
          <a:endParaRPr lang="en-US"/>
        </a:p>
      </dgm:t>
    </dgm:pt>
    <dgm:pt modelId="{EFD5DB5C-BE28-254D-804E-365B4D4D9BF1}" type="sibTrans" cxnId="{652F54B3-EE4F-9E4C-8185-0F5C310503E6}">
      <dgm:prSet/>
      <dgm:spPr/>
      <dgm:t>
        <a:bodyPr/>
        <a:lstStyle/>
        <a:p>
          <a:endParaRPr lang="en-US"/>
        </a:p>
      </dgm:t>
    </dgm:pt>
    <dgm:pt modelId="{03E5622C-34AF-9B4C-8734-070E669C3E11}">
      <dgm:prSet phldrT="[Text]"/>
      <dgm:spPr/>
      <dgm:t>
        <a:bodyPr/>
        <a:lstStyle/>
        <a:p>
          <a:r>
            <a:rPr lang="en-US" dirty="0"/>
            <a:t>Porter Jenkins</a:t>
          </a:r>
        </a:p>
      </dgm:t>
    </dgm:pt>
    <dgm:pt modelId="{DCD49B41-BA3F-EE4A-9E0C-162573C22FBB}" type="parTrans" cxnId="{19A4ECD0-6E08-1D4D-9610-313A10BCAA23}">
      <dgm:prSet/>
      <dgm:spPr/>
      <dgm:t>
        <a:bodyPr/>
        <a:lstStyle/>
        <a:p>
          <a:endParaRPr lang="en-US"/>
        </a:p>
      </dgm:t>
    </dgm:pt>
    <dgm:pt modelId="{D52CFE01-DDE2-E34F-BEB9-3328420CB2C4}" type="sibTrans" cxnId="{19A4ECD0-6E08-1D4D-9610-313A10BCAA23}">
      <dgm:prSet/>
      <dgm:spPr/>
      <dgm:t>
        <a:bodyPr/>
        <a:lstStyle/>
        <a:p>
          <a:endParaRPr lang="en-US"/>
        </a:p>
      </dgm:t>
    </dgm:pt>
    <dgm:pt modelId="{2988BEBC-23CC-B14A-B447-B079CB2A233C}">
      <dgm:prSet phldrT="[Text]"/>
      <dgm:spPr/>
      <dgm:t>
        <a:bodyPr/>
        <a:lstStyle/>
        <a:p>
          <a:r>
            <a:rPr lang="en-US" dirty="0"/>
            <a:t>Cary Jenkins</a:t>
          </a:r>
        </a:p>
      </dgm:t>
    </dgm:pt>
    <dgm:pt modelId="{8FAFF5E8-CCF3-6B4B-9D61-1DE20A56D9C0}" type="parTrans" cxnId="{74004BEA-1438-6747-B531-AADB6CFEA30C}">
      <dgm:prSet/>
      <dgm:spPr/>
      <dgm:t>
        <a:bodyPr/>
        <a:lstStyle/>
        <a:p>
          <a:endParaRPr lang="en-US"/>
        </a:p>
      </dgm:t>
    </dgm:pt>
    <dgm:pt modelId="{76C05ACE-E990-B441-9478-3E0323715E16}" type="sibTrans" cxnId="{74004BEA-1438-6747-B531-AADB6CFEA30C}">
      <dgm:prSet/>
      <dgm:spPr/>
      <dgm:t>
        <a:bodyPr/>
        <a:lstStyle/>
        <a:p>
          <a:endParaRPr lang="en-US"/>
        </a:p>
      </dgm:t>
    </dgm:pt>
    <dgm:pt modelId="{E7269B1B-E5C3-B945-8C82-DFA79D6AFA25}">
      <dgm:prSet/>
      <dgm:spPr/>
      <dgm:t>
        <a:bodyPr/>
        <a:lstStyle/>
        <a:p>
          <a:r>
            <a:rPr lang="en-US" dirty="0"/>
            <a:t>Brad Curtis</a:t>
          </a:r>
        </a:p>
      </dgm:t>
    </dgm:pt>
    <dgm:pt modelId="{915F3F44-B8D5-6F4D-BEE1-E8925F3AE258}" type="parTrans" cxnId="{96F12FD7-E77D-D941-AE35-1DBB31EF70C6}">
      <dgm:prSet/>
      <dgm:spPr/>
      <dgm:t>
        <a:bodyPr/>
        <a:lstStyle/>
        <a:p>
          <a:endParaRPr lang="en-US"/>
        </a:p>
      </dgm:t>
    </dgm:pt>
    <dgm:pt modelId="{5927D79A-C431-1D4C-A667-26FD7720F75F}" type="sibTrans" cxnId="{96F12FD7-E77D-D941-AE35-1DBB31EF70C6}">
      <dgm:prSet/>
      <dgm:spPr/>
      <dgm:t>
        <a:bodyPr/>
        <a:lstStyle/>
        <a:p>
          <a:endParaRPr lang="en-US"/>
        </a:p>
      </dgm:t>
    </dgm:pt>
    <dgm:pt modelId="{99DD99A4-6B22-284B-86D0-92DD1FB51C14}">
      <dgm:prSet/>
      <dgm:spPr/>
      <dgm:t>
        <a:bodyPr/>
        <a:lstStyle/>
        <a:p>
          <a:r>
            <a:rPr lang="en-US" dirty="0"/>
            <a:t>Swire Corporation</a:t>
          </a:r>
        </a:p>
      </dgm:t>
    </dgm:pt>
    <dgm:pt modelId="{6630BBFC-14D7-0249-827A-3083519E877D}" type="parTrans" cxnId="{B0938713-FAEA-DE4E-AAAB-DBFD211751BC}">
      <dgm:prSet/>
      <dgm:spPr/>
      <dgm:t>
        <a:bodyPr/>
        <a:lstStyle/>
        <a:p>
          <a:endParaRPr lang="en-US"/>
        </a:p>
      </dgm:t>
    </dgm:pt>
    <dgm:pt modelId="{C672B733-2D74-D34F-A24B-2C0760B4F309}" type="sibTrans" cxnId="{B0938713-FAEA-DE4E-AAAB-DBFD211751BC}">
      <dgm:prSet/>
      <dgm:spPr/>
      <dgm:t>
        <a:bodyPr/>
        <a:lstStyle/>
        <a:p>
          <a:endParaRPr lang="en-US"/>
        </a:p>
      </dgm:t>
    </dgm:pt>
    <dgm:pt modelId="{A6796CFC-22EA-834B-B663-42BF24092FC9}" type="pres">
      <dgm:prSet presAssocID="{9D76B260-105E-1642-94ED-E1EC0DE58583}" presName="Name0" presStyleCnt="0">
        <dgm:presLayoutVars>
          <dgm:chMax val="7"/>
          <dgm:chPref val="7"/>
          <dgm:dir/>
        </dgm:presLayoutVars>
      </dgm:prSet>
      <dgm:spPr/>
    </dgm:pt>
    <dgm:pt modelId="{C0A98CC4-1F2B-3B45-81F4-039DF70FC264}" type="pres">
      <dgm:prSet presAssocID="{9D76B260-105E-1642-94ED-E1EC0DE58583}" presName="Name1" presStyleCnt="0"/>
      <dgm:spPr/>
    </dgm:pt>
    <dgm:pt modelId="{1D2C5713-3068-604C-B00A-971C0DF48117}" type="pres">
      <dgm:prSet presAssocID="{9D76B260-105E-1642-94ED-E1EC0DE58583}" presName="cycle" presStyleCnt="0"/>
      <dgm:spPr/>
    </dgm:pt>
    <dgm:pt modelId="{C6A2E3C6-06AB-1847-9DE9-8280E932D0F2}" type="pres">
      <dgm:prSet presAssocID="{9D76B260-105E-1642-94ED-E1EC0DE58583}" presName="srcNode" presStyleLbl="node1" presStyleIdx="0" presStyleCnt="5"/>
      <dgm:spPr/>
    </dgm:pt>
    <dgm:pt modelId="{F8CD6267-14A2-EF40-9829-A337CD27E6C9}" type="pres">
      <dgm:prSet presAssocID="{9D76B260-105E-1642-94ED-E1EC0DE58583}" presName="conn" presStyleLbl="parChTrans1D2" presStyleIdx="0" presStyleCnt="1"/>
      <dgm:spPr/>
    </dgm:pt>
    <dgm:pt modelId="{3AE9759B-3B6F-5F4E-AAD2-CB237E41EAA4}" type="pres">
      <dgm:prSet presAssocID="{9D76B260-105E-1642-94ED-E1EC0DE58583}" presName="extraNode" presStyleLbl="node1" presStyleIdx="0" presStyleCnt="5"/>
      <dgm:spPr/>
    </dgm:pt>
    <dgm:pt modelId="{44C0659E-6254-C944-A804-2844D2DF9246}" type="pres">
      <dgm:prSet presAssocID="{9D76B260-105E-1642-94ED-E1EC0DE58583}" presName="dstNode" presStyleLbl="node1" presStyleIdx="0" presStyleCnt="5"/>
      <dgm:spPr/>
    </dgm:pt>
    <dgm:pt modelId="{F3B6BD78-B984-DA43-A671-EBC3AD750F8C}" type="pres">
      <dgm:prSet presAssocID="{74254D88-236E-C24F-9BA8-B8CD099F235B}" presName="text_1" presStyleLbl="node1" presStyleIdx="0" presStyleCnt="5">
        <dgm:presLayoutVars>
          <dgm:bulletEnabled val="1"/>
        </dgm:presLayoutVars>
      </dgm:prSet>
      <dgm:spPr/>
    </dgm:pt>
    <dgm:pt modelId="{6664D7F7-E2C0-2044-83DD-906BC4118969}" type="pres">
      <dgm:prSet presAssocID="{74254D88-236E-C24F-9BA8-B8CD099F235B}" presName="accent_1" presStyleCnt="0"/>
      <dgm:spPr/>
    </dgm:pt>
    <dgm:pt modelId="{DA935E3F-D1C6-0D48-8C87-F593D7CEDFFC}" type="pres">
      <dgm:prSet presAssocID="{74254D88-236E-C24F-9BA8-B8CD099F235B}" presName="accentRepeatNode" presStyleLbl="solidFgAcc1" presStyleIdx="0" presStyleCnt="5"/>
      <dgm:spPr/>
    </dgm:pt>
    <dgm:pt modelId="{8A26EF95-051E-D24B-B45C-436D1BA7B592}" type="pres">
      <dgm:prSet presAssocID="{03E5622C-34AF-9B4C-8734-070E669C3E11}" presName="text_2" presStyleLbl="node1" presStyleIdx="1" presStyleCnt="5">
        <dgm:presLayoutVars>
          <dgm:bulletEnabled val="1"/>
        </dgm:presLayoutVars>
      </dgm:prSet>
      <dgm:spPr/>
    </dgm:pt>
    <dgm:pt modelId="{0F2CC9FF-DCE8-6B49-9E4C-F18BAB09FA6D}" type="pres">
      <dgm:prSet presAssocID="{03E5622C-34AF-9B4C-8734-070E669C3E11}" presName="accent_2" presStyleCnt="0"/>
      <dgm:spPr/>
    </dgm:pt>
    <dgm:pt modelId="{FABD3144-FD11-B74A-AE2C-D6793D33A8E2}" type="pres">
      <dgm:prSet presAssocID="{03E5622C-34AF-9B4C-8734-070E669C3E11}" presName="accentRepeatNode" presStyleLbl="solidFgAcc1" presStyleIdx="1" presStyleCnt="5"/>
      <dgm:spPr/>
    </dgm:pt>
    <dgm:pt modelId="{35D09570-1E59-4D45-8BBE-88B190123484}" type="pres">
      <dgm:prSet presAssocID="{2988BEBC-23CC-B14A-B447-B079CB2A233C}" presName="text_3" presStyleLbl="node1" presStyleIdx="2" presStyleCnt="5">
        <dgm:presLayoutVars>
          <dgm:bulletEnabled val="1"/>
        </dgm:presLayoutVars>
      </dgm:prSet>
      <dgm:spPr/>
    </dgm:pt>
    <dgm:pt modelId="{05E92CF1-3128-5741-88C4-817B9FBC8445}" type="pres">
      <dgm:prSet presAssocID="{2988BEBC-23CC-B14A-B447-B079CB2A233C}" presName="accent_3" presStyleCnt="0"/>
      <dgm:spPr/>
    </dgm:pt>
    <dgm:pt modelId="{2861C8FA-BB36-7F40-BF4C-CFA5E2407AFE}" type="pres">
      <dgm:prSet presAssocID="{2988BEBC-23CC-B14A-B447-B079CB2A233C}" presName="accentRepeatNode" presStyleLbl="solidFgAcc1" presStyleIdx="2" presStyleCnt="5"/>
      <dgm:spPr/>
    </dgm:pt>
    <dgm:pt modelId="{BE109505-7CCB-C44F-814F-EC5FAD564FE6}" type="pres">
      <dgm:prSet presAssocID="{E7269B1B-E5C3-B945-8C82-DFA79D6AFA25}" presName="text_4" presStyleLbl="node1" presStyleIdx="3" presStyleCnt="5">
        <dgm:presLayoutVars>
          <dgm:bulletEnabled val="1"/>
        </dgm:presLayoutVars>
      </dgm:prSet>
      <dgm:spPr/>
    </dgm:pt>
    <dgm:pt modelId="{FB55E3CE-6C11-A147-B211-43AAEA402B31}" type="pres">
      <dgm:prSet presAssocID="{E7269B1B-E5C3-B945-8C82-DFA79D6AFA25}" presName="accent_4" presStyleCnt="0"/>
      <dgm:spPr/>
    </dgm:pt>
    <dgm:pt modelId="{7CD371F0-50CF-1E46-998C-85A11F493894}" type="pres">
      <dgm:prSet presAssocID="{E7269B1B-E5C3-B945-8C82-DFA79D6AFA25}" presName="accentRepeatNode" presStyleLbl="solidFgAcc1" presStyleIdx="3" presStyleCnt="5"/>
      <dgm:spPr/>
    </dgm:pt>
    <dgm:pt modelId="{DAE450DD-8936-8C41-B1C8-0BE78B4F5134}" type="pres">
      <dgm:prSet presAssocID="{99DD99A4-6B22-284B-86D0-92DD1FB51C14}" presName="text_5" presStyleLbl="node1" presStyleIdx="4" presStyleCnt="5">
        <dgm:presLayoutVars>
          <dgm:bulletEnabled val="1"/>
        </dgm:presLayoutVars>
      </dgm:prSet>
      <dgm:spPr/>
    </dgm:pt>
    <dgm:pt modelId="{506A8D3E-0C49-5F4D-9839-9353422AEC7D}" type="pres">
      <dgm:prSet presAssocID="{99DD99A4-6B22-284B-86D0-92DD1FB51C14}" presName="accent_5" presStyleCnt="0"/>
      <dgm:spPr/>
    </dgm:pt>
    <dgm:pt modelId="{70721337-1F94-5747-A5FE-B3B26234EA7F}" type="pres">
      <dgm:prSet presAssocID="{99DD99A4-6B22-284B-86D0-92DD1FB51C14}" presName="accentRepeatNode" presStyleLbl="solidFgAcc1" presStyleIdx="4" presStyleCnt="5"/>
      <dgm:spPr/>
    </dgm:pt>
  </dgm:ptLst>
  <dgm:cxnLst>
    <dgm:cxn modelId="{82211B05-25B8-6849-AB8A-8795158F27C0}" type="presOf" srcId="{9D76B260-105E-1642-94ED-E1EC0DE58583}" destId="{A6796CFC-22EA-834B-B663-42BF24092FC9}" srcOrd="0" destOrd="0" presId="urn:microsoft.com/office/officeart/2008/layout/VerticalCurvedList"/>
    <dgm:cxn modelId="{B0938713-FAEA-DE4E-AAAB-DBFD211751BC}" srcId="{9D76B260-105E-1642-94ED-E1EC0DE58583}" destId="{99DD99A4-6B22-284B-86D0-92DD1FB51C14}" srcOrd="4" destOrd="0" parTransId="{6630BBFC-14D7-0249-827A-3083519E877D}" sibTransId="{C672B733-2D74-D34F-A24B-2C0760B4F309}"/>
    <dgm:cxn modelId="{F3F9CE1C-F205-AD4E-A019-2FE7804CB71D}" type="presOf" srcId="{EFD5DB5C-BE28-254D-804E-365B4D4D9BF1}" destId="{F8CD6267-14A2-EF40-9829-A337CD27E6C9}" srcOrd="0" destOrd="0" presId="urn:microsoft.com/office/officeart/2008/layout/VerticalCurvedList"/>
    <dgm:cxn modelId="{D947FA58-76F4-1944-B50F-9A77626692FE}" type="presOf" srcId="{03E5622C-34AF-9B4C-8734-070E669C3E11}" destId="{8A26EF95-051E-D24B-B45C-436D1BA7B592}" srcOrd="0" destOrd="0" presId="urn:microsoft.com/office/officeart/2008/layout/VerticalCurvedList"/>
    <dgm:cxn modelId="{B4C06B6E-64EE-554B-9856-49CC253347AA}" type="presOf" srcId="{99DD99A4-6B22-284B-86D0-92DD1FB51C14}" destId="{DAE450DD-8936-8C41-B1C8-0BE78B4F5134}" srcOrd="0" destOrd="0" presId="urn:microsoft.com/office/officeart/2008/layout/VerticalCurvedList"/>
    <dgm:cxn modelId="{C0A8DA75-27D9-A346-8F4C-F34C651139F5}" type="presOf" srcId="{E7269B1B-E5C3-B945-8C82-DFA79D6AFA25}" destId="{BE109505-7CCB-C44F-814F-EC5FAD564FE6}" srcOrd="0" destOrd="0" presId="urn:microsoft.com/office/officeart/2008/layout/VerticalCurvedList"/>
    <dgm:cxn modelId="{CA5A5BA5-7FFF-B944-A419-03A057061C81}" type="presOf" srcId="{2988BEBC-23CC-B14A-B447-B079CB2A233C}" destId="{35D09570-1E59-4D45-8BBE-88B190123484}" srcOrd="0" destOrd="0" presId="urn:microsoft.com/office/officeart/2008/layout/VerticalCurvedList"/>
    <dgm:cxn modelId="{652F54B3-EE4F-9E4C-8185-0F5C310503E6}" srcId="{9D76B260-105E-1642-94ED-E1EC0DE58583}" destId="{74254D88-236E-C24F-9BA8-B8CD099F235B}" srcOrd="0" destOrd="0" parTransId="{E72A2E14-964E-0241-B31F-95C3C1360173}" sibTransId="{EFD5DB5C-BE28-254D-804E-365B4D4D9BF1}"/>
    <dgm:cxn modelId="{19A4ECD0-6E08-1D4D-9610-313A10BCAA23}" srcId="{9D76B260-105E-1642-94ED-E1EC0DE58583}" destId="{03E5622C-34AF-9B4C-8734-070E669C3E11}" srcOrd="1" destOrd="0" parTransId="{DCD49B41-BA3F-EE4A-9E0C-162573C22FBB}" sibTransId="{D52CFE01-DDE2-E34F-BEB9-3328420CB2C4}"/>
    <dgm:cxn modelId="{96F12FD7-E77D-D941-AE35-1DBB31EF70C6}" srcId="{9D76B260-105E-1642-94ED-E1EC0DE58583}" destId="{E7269B1B-E5C3-B945-8C82-DFA79D6AFA25}" srcOrd="3" destOrd="0" parTransId="{915F3F44-B8D5-6F4D-BEE1-E8925F3AE258}" sibTransId="{5927D79A-C431-1D4C-A667-26FD7720F75F}"/>
    <dgm:cxn modelId="{74004BEA-1438-6747-B531-AADB6CFEA30C}" srcId="{9D76B260-105E-1642-94ED-E1EC0DE58583}" destId="{2988BEBC-23CC-B14A-B447-B079CB2A233C}" srcOrd="2" destOrd="0" parTransId="{8FAFF5E8-CCF3-6B4B-9D61-1DE20A56D9C0}" sibTransId="{76C05ACE-E990-B441-9478-3E0323715E16}"/>
    <dgm:cxn modelId="{7890ECFF-8C01-744C-A78E-C9C5A8755634}" type="presOf" srcId="{74254D88-236E-C24F-9BA8-B8CD099F235B}" destId="{F3B6BD78-B984-DA43-A671-EBC3AD750F8C}" srcOrd="0" destOrd="0" presId="urn:microsoft.com/office/officeart/2008/layout/VerticalCurvedList"/>
    <dgm:cxn modelId="{F761653A-2E49-AB42-A745-E6955573141A}" type="presParOf" srcId="{A6796CFC-22EA-834B-B663-42BF24092FC9}" destId="{C0A98CC4-1F2B-3B45-81F4-039DF70FC264}" srcOrd="0" destOrd="0" presId="urn:microsoft.com/office/officeart/2008/layout/VerticalCurvedList"/>
    <dgm:cxn modelId="{D9B9E474-9DCE-1847-B993-3E5C242E9530}" type="presParOf" srcId="{C0A98CC4-1F2B-3B45-81F4-039DF70FC264}" destId="{1D2C5713-3068-604C-B00A-971C0DF48117}" srcOrd="0" destOrd="0" presId="urn:microsoft.com/office/officeart/2008/layout/VerticalCurvedList"/>
    <dgm:cxn modelId="{2A57D70F-B5F5-964C-AAFC-6EB1CE185375}" type="presParOf" srcId="{1D2C5713-3068-604C-B00A-971C0DF48117}" destId="{C6A2E3C6-06AB-1847-9DE9-8280E932D0F2}" srcOrd="0" destOrd="0" presId="urn:microsoft.com/office/officeart/2008/layout/VerticalCurvedList"/>
    <dgm:cxn modelId="{8A3703BD-077E-924A-B793-AFBD4E7E42F7}" type="presParOf" srcId="{1D2C5713-3068-604C-B00A-971C0DF48117}" destId="{F8CD6267-14A2-EF40-9829-A337CD27E6C9}" srcOrd="1" destOrd="0" presId="urn:microsoft.com/office/officeart/2008/layout/VerticalCurvedList"/>
    <dgm:cxn modelId="{A3E9A970-5A02-DD44-A93C-C1D6514E0867}" type="presParOf" srcId="{1D2C5713-3068-604C-B00A-971C0DF48117}" destId="{3AE9759B-3B6F-5F4E-AAD2-CB237E41EAA4}" srcOrd="2" destOrd="0" presId="urn:microsoft.com/office/officeart/2008/layout/VerticalCurvedList"/>
    <dgm:cxn modelId="{6F1B81B7-427E-E748-8D91-620BD12E7EC6}" type="presParOf" srcId="{1D2C5713-3068-604C-B00A-971C0DF48117}" destId="{44C0659E-6254-C944-A804-2844D2DF9246}" srcOrd="3" destOrd="0" presId="urn:microsoft.com/office/officeart/2008/layout/VerticalCurvedList"/>
    <dgm:cxn modelId="{7D09FC9D-0938-4945-9A22-7FFAF07B8108}" type="presParOf" srcId="{C0A98CC4-1F2B-3B45-81F4-039DF70FC264}" destId="{F3B6BD78-B984-DA43-A671-EBC3AD750F8C}" srcOrd="1" destOrd="0" presId="urn:microsoft.com/office/officeart/2008/layout/VerticalCurvedList"/>
    <dgm:cxn modelId="{06F407ED-BDD5-8A4B-9EDC-0D3EDC57F306}" type="presParOf" srcId="{C0A98CC4-1F2B-3B45-81F4-039DF70FC264}" destId="{6664D7F7-E2C0-2044-83DD-906BC4118969}" srcOrd="2" destOrd="0" presId="urn:microsoft.com/office/officeart/2008/layout/VerticalCurvedList"/>
    <dgm:cxn modelId="{05D1512C-1176-4E46-8B1C-7BAEF0921339}" type="presParOf" srcId="{6664D7F7-E2C0-2044-83DD-906BC4118969}" destId="{DA935E3F-D1C6-0D48-8C87-F593D7CEDFFC}" srcOrd="0" destOrd="0" presId="urn:microsoft.com/office/officeart/2008/layout/VerticalCurvedList"/>
    <dgm:cxn modelId="{302AA236-6DA3-9A4C-9D5C-9C34F1F09BD4}" type="presParOf" srcId="{C0A98CC4-1F2B-3B45-81F4-039DF70FC264}" destId="{8A26EF95-051E-D24B-B45C-436D1BA7B592}" srcOrd="3" destOrd="0" presId="urn:microsoft.com/office/officeart/2008/layout/VerticalCurvedList"/>
    <dgm:cxn modelId="{492C3766-888C-FD48-A97A-46B68586E74D}" type="presParOf" srcId="{C0A98CC4-1F2B-3B45-81F4-039DF70FC264}" destId="{0F2CC9FF-DCE8-6B49-9E4C-F18BAB09FA6D}" srcOrd="4" destOrd="0" presId="urn:microsoft.com/office/officeart/2008/layout/VerticalCurvedList"/>
    <dgm:cxn modelId="{C003A90D-BBCA-D444-B09C-BBB0C505FD31}" type="presParOf" srcId="{0F2CC9FF-DCE8-6B49-9E4C-F18BAB09FA6D}" destId="{FABD3144-FD11-B74A-AE2C-D6793D33A8E2}" srcOrd="0" destOrd="0" presId="urn:microsoft.com/office/officeart/2008/layout/VerticalCurvedList"/>
    <dgm:cxn modelId="{E51D0189-FFF7-EB44-B3AA-B29EE23CE722}" type="presParOf" srcId="{C0A98CC4-1F2B-3B45-81F4-039DF70FC264}" destId="{35D09570-1E59-4D45-8BBE-88B190123484}" srcOrd="5" destOrd="0" presId="urn:microsoft.com/office/officeart/2008/layout/VerticalCurvedList"/>
    <dgm:cxn modelId="{8A91B522-3C87-294B-BA25-77F461E7D71B}" type="presParOf" srcId="{C0A98CC4-1F2B-3B45-81F4-039DF70FC264}" destId="{05E92CF1-3128-5741-88C4-817B9FBC8445}" srcOrd="6" destOrd="0" presId="urn:microsoft.com/office/officeart/2008/layout/VerticalCurvedList"/>
    <dgm:cxn modelId="{F16A91B2-7DB3-AB4B-864E-9D08BCE61933}" type="presParOf" srcId="{05E92CF1-3128-5741-88C4-817B9FBC8445}" destId="{2861C8FA-BB36-7F40-BF4C-CFA5E2407AFE}" srcOrd="0" destOrd="0" presId="urn:microsoft.com/office/officeart/2008/layout/VerticalCurvedList"/>
    <dgm:cxn modelId="{0764DD1F-CC4F-D94C-89E8-F9E2DB3B4CF3}" type="presParOf" srcId="{C0A98CC4-1F2B-3B45-81F4-039DF70FC264}" destId="{BE109505-7CCB-C44F-814F-EC5FAD564FE6}" srcOrd="7" destOrd="0" presId="urn:microsoft.com/office/officeart/2008/layout/VerticalCurvedList"/>
    <dgm:cxn modelId="{2B4137E0-DE23-B64D-8E37-C29D035DEB83}" type="presParOf" srcId="{C0A98CC4-1F2B-3B45-81F4-039DF70FC264}" destId="{FB55E3CE-6C11-A147-B211-43AAEA402B31}" srcOrd="8" destOrd="0" presId="urn:microsoft.com/office/officeart/2008/layout/VerticalCurvedList"/>
    <dgm:cxn modelId="{6933E9AA-4314-804F-AA68-39A3647FC9BC}" type="presParOf" srcId="{FB55E3CE-6C11-A147-B211-43AAEA402B31}" destId="{7CD371F0-50CF-1E46-998C-85A11F493894}" srcOrd="0" destOrd="0" presId="urn:microsoft.com/office/officeart/2008/layout/VerticalCurvedList"/>
    <dgm:cxn modelId="{D41D7F6B-6EE4-D44D-A6B2-793660952C1C}" type="presParOf" srcId="{C0A98CC4-1F2B-3B45-81F4-039DF70FC264}" destId="{DAE450DD-8936-8C41-B1C8-0BE78B4F5134}" srcOrd="9" destOrd="0" presId="urn:microsoft.com/office/officeart/2008/layout/VerticalCurvedList"/>
    <dgm:cxn modelId="{59806C4B-03D5-5243-AE53-BE915CB6E5B9}" type="presParOf" srcId="{C0A98CC4-1F2B-3B45-81F4-039DF70FC264}" destId="{506A8D3E-0C49-5F4D-9839-9353422AEC7D}" srcOrd="10" destOrd="0" presId="urn:microsoft.com/office/officeart/2008/layout/VerticalCurvedList"/>
    <dgm:cxn modelId="{AE9E673F-FEFD-1548-97F2-A5682974DC2A}" type="presParOf" srcId="{506A8D3E-0C49-5F4D-9839-9353422AEC7D}" destId="{70721337-1F94-5747-A5FE-B3B26234EA7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309C3E-52EC-9640-A03C-102E79BC8CD2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F317E5-00EB-2F4A-A68A-126AE56C6ABE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B1F9DD4E-C77D-F94A-A696-247B05A3E3DA}" type="parTrans" cxnId="{4EAF52EF-D809-7D40-B8FF-B0BC1E9C7F30}">
      <dgm:prSet/>
      <dgm:spPr/>
      <dgm:t>
        <a:bodyPr/>
        <a:lstStyle/>
        <a:p>
          <a:endParaRPr lang="en-US"/>
        </a:p>
      </dgm:t>
    </dgm:pt>
    <dgm:pt modelId="{C7095EB1-1AEC-7244-92AC-F2EC164ADD17}" type="sibTrans" cxnId="{4EAF52EF-D809-7D40-B8FF-B0BC1E9C7F30}">
      <dgm:prSet/>
      <dgm:spPr/>
      <dgm:t>
        <a:bodyPr/>
        <a:lstStyle/>
        <a:p>
          <a:endParaRPr lang="en-US"/>
        </a:p>
      </dgm:t>
    </dgm:pt>
    <dgm:pt modelId="{06B52465-F2CF-6443-B519-0F310CD2782A}">
      <dgm:prSet phldrT="[Text]"/>
      <dgm:spPr/>
      <dgm:t>
        <a:bodyPr/>
        <a:lstStyle/>
        <a:p>
          <a:r>
            <a:rPr lang="en-US" dirty="0"/>
            <a:t>Validate we can increase sales and provide measurable ROI</a:t>
          </a:r>
        </a:p>
      </dgm:t>
    </dgm:pt>
    <dgm:pt modelId="{6BEE4A18-67DE-D648-BB7B-9388FE607609}" type="parTrans" cxnId="{86201B60-188A-FE4B-86CD-A5628EE40626}">
      <dgm:prSet/>
      <dgm:spPr/>
      <dgm:t>
        <a:bodyPr/>
        <a:lstStyle/>
        <a:p>
          <a:endParaRPr lang="en-US"/>
        </a:p>
      </dgm:t>
    </dgm:pt>
    <dgm:pt modelId="{8B85A809-97C1-1F4E-B088-F05ED24A861E}" type="sibTrans" cxnId="{86201B60-188A-FE4B-86CD-A5628EE40626}">
      <dgm:prSet/>
      <dgm:spPr/>
      <dgm:t>
        <a:bodyPr/>
        <a:lstStyle/>
        <a:p>
          <a:endParaRPr lang="en-US"/>
        </a:p>
      </dgm:t>
    </dgm:pt>
    <dgm:pt modelId="{FCA9E2AF-9D76-D247-AF60-13DD427F3FAD}">
      <dgm:prSet phldrT="[Text]"/>
      <dgm:spPr/>
      <dgm:t>
        <a:bodyPr/>
        <a:lstStyle/>
        <a:p>
          <a:r>
            <a:rPr lang="en-US" dirty="0"/>
            <a:t>Exit with product requirements to build viable solution for Swire. </a:t>
          </a:r>
        </a:p>
      </dgm:t>
    </dgm:pt>
    <dgm:pt modelId="{99CB624C-4B80-4545-9D5B-9E7C84FA8267}" type="parTrans" cxnId="{833D77A6-0FEF-1E45-A532-CEA39009595F}">
      <dgm:prSet/>
      <dgm:spPr/>
      <dgm:t>
        <a:bodyPr/>
        <a:lstStyle/>
        <a:p>
          <a:endParaRPr lang="en-US"/>
        </a:p>
      </dgm:t>
    </dgm:pt>
    <dgm:pt modelId="{A39D9042-DF98-B649-A246-0CD16A1A06D3}" type="sibTrans" cxnId="{833D77A6-0FEF-1E45-A532-CEA39009595F}">
      <dgm:prSet/>
      <dgm:spPr/>
      <dgm:t>
        <a:bodyPr/>
        <a:lstStyle/>
        <a:p>
          <a:endParaRPr lang="en-US"/>
        </a:p>
      </dgm:t>
    </dgm:pt>
    <dgm:pt modelId="{C3AC1F5E-BF34-FE4F-8FD5-8DF6299AF781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7D03A180-C6AB-C24D-8EF3-D33F3E0F332E}" type="parTrans" cxnId="{106B9445-82F0-6441-AAC3-B13F259E1137}">
      <dgm:prSet/>
      <dgm:spPr/>
      <dgm:t>
        <a:bodyPr/>
        <a:lstStyle/>
        <a:p>
          <a:endParaRPr lang="en-US"/>
        </a:p>
      </dgm:t>
    </dgm:pt>
    <dgm:pt modelId="{62998083-5EDC-3445-A54F-BCCE7B132211}" type="sibTrans" cxnId="{106B9445-82F0-6441-AAC3-B13F259E1137}">
      <dgm:prSet/>
      <dgm:spPr/>
      <dgm:t>
        <a:bodyPr/>
        <a:lstStyle/>
        <a:p>
          <a:endParaRPr lang="en-US"/>
        </a:p>
      </dgm:t>
    </dgm:pt>
    <dgm:pt modelId="{DA66F93B-332C-C942-A03C-F7C2CE5D2FA3}">
      <dgm:prSet phldrT="[Text]"/>
      <dgm:spPr/>
      <dgm:t>
        <a:bodyPr/>
        <a:lstStyle/>
        <a:p>
          <a:r>
            <a:rPr lang="en-US" dirty="0"/>
            <a:t>Deploy solution for Swire that delivers measurable and repeatable revenue increase.</a:t>
          </a:r>
        </a:p>
      </dgm:t>
    </dgm:pt>
    <dgm:pt modelId="{C6CA9F16-941B-CD48-AAD0-2B4BD405BAC8}" type="parTrans" cxnId="{211093AB-9248-9D44-96C5-104065CE21C1}">
      <dgm:prSet/>
      <dgm:spPr/>
      <dgm:t>
        <a:bodyPr/>
        <a:lstStyle/>
        <a:p>
          <a:endParaRPr lang="en-US"/>
        </a:p>
      </dgm:t>
    </dgm:pt>
    <dgm:pt modelId="{FE50100B-0827-A141-B3BC-7E8F9C040416}" type="sibTrans" cxnId="{211093AB-9248-9D44-96C5-104065CE21C1}">
      <dgm:prSet/>
      <dgm:spPr/>
      <dgm:t>
        <a:bodyPr/>
        <a:lstStyle/>
        <a:p>
          <a:endParaRPr lang="en-US"/>
        </a:p>
      </dgm:t>
    </dgm:pt>
    <dgm:pt modelId="{422E9D04-9C7D-EC4C-ADA7-8318F7F98AD7}">
      <dgm:prSet phldrT="[Text]"/>
      <dgm:spPr/>
      <dgm:t>
        <a:bodyPr/>
        <a:lstStyle/>
        <a:p>
          <a:r>
            <a:rPr lang="en-US" dirty="0"/>
            <a:t>Exit with product that can scale and deliver ROI  </a:t>
          </a:r>
        </a:p>
      </dgm:t>
    </dgm:pt>
    <dgm:pt modelId="{9261679F-6146-114D-A4CB-51E7F47ADA58}" type="parTrans" cxnId="{50AD2E27-EAD5-2A48-939D-616F098F0D17}">
      <dgm:prSet/>
      <dgm:spPr/>
      <dgm:t>
        <a:bodyPr/>
        <a:lstStyle/>
        <a:p>
          <a:endParaRPr lang="en-US"/>
        </a:p>
      </dgm:t>
    </dgm:pt>
    <dgm:pt modelId="{46B7D394-5A4D-E24F-8918-D2EA8DBFAC98}" type="sibTrans" cxnId="{50AD2E27-EAD5-2A48-939D-616F098F0D17}">
      <dgm:prSet/>
      <dgm:spPr/>
      <dgm:t>
        <a:bodyPr/>
        <a:lstStyle/>
        <a:p>
          <a:endParaRPr lang="en-US"/>
        </a:p>
      </dgm:t>
    </dgm:pt>
    <dgm:pt modelId="{EF4CD8DA-C907-B040-9881-1E7207C17F60}">
      <dgm:prSet phldrT="[Text]"/>
      <dgm:spPr/>
      <dgm:t>
        <a:bodyPr/>
        <a:lstStyle/>
        <a:p>
          <a:r>
            <a:rPr lang="en-US" dirty="0"/>
            <a:t>Grow</a:t>
          </a:r>
        </a:p>
      </dgm:t>
    </dgm:pt>
    <dgm:pt modelId="{9B1E17B1-2E44-C84E-BAD0-0B9C0E564852}" type="parTrans" cxnId="{58ADFC05-509F-E847-A9AA-D90991124025}">
      <dgm:prSet/>
      <dgm:spPr/>
      <dgm:t>
        <a:bodyPr/>
        <a:lstStyle/>
        <a:p>
          <a:endParaRPr lang="en-US"/>
        </a:p>
      </dgm:t>
    </dgm:pt>
    <dgm:pt modelId="{20B2483B-8C1C-EF44-89D3-6BFF63CB10C7}" type="sibTrans" cxnId="{58ADFC05-509F-E847-A9AA-D90991124025}">
      <dgm:prSet/>
      <dgm:spPr/>
      <dgm:t>
        <a:bodyPr/>
        <a:lstStyle/>
        <a:p>
          <a:endParaRPr lang="en-US"/>
        </a:p>
      </dgm:t>
    </dgm:pt>
    <dgm:pt modelId="{5C7E21A9-CFEC-CB4D-A045-C3A35AB4E6B8}">
      <dgm:prSet phldrT="[Text]"/>
      <dgm:spPr/>
      <dgm:t>
        <a:bodyPr/>
        <a:lstStyle/>
        <a:p>
          <a:r>
            <a:rPr lang="en-US" dirty="0"/>
            <a:t>Ramp customer acquisition. </a:t>
          </a:r>
        </a:p>
      </dgm:t>
    </dgm:pt>
    <dgm:pt modelId="{F915F6DC-D78A-0F40-A956-88ECACF5963B}" type="parTrans" cxnId="{5772B5F6-F0B3-F749-9445-D3A6F9FE1B10}">
      <dgm:prSet/>
      <dgm:spPr/>
      <dgm:t>
        <a:bodyPr/>
        <a:lstStyle/>
        <a:p>
          <a:endParaRPr lang="en-US"/>
        </a:p>
      </dgm:t>
    </dgm:pt>
    <dgm:pt modelId="{57608370-062E-6741-AED5-BA6C96824AF8}" type="sibTrans" cxnId="{5772B5F6-F0B3-F749-9445-D3A6F9FE1B10}">
      <dgm:prSet/>
      <dgm:spPr/>
      <dgm:t>
        <a:bodyPr/>
        <a:lstStyle/>
        <a:p>
          <a:endParaRPr lang="en-US"/>
        </a:p>
      </dgm:t>
    </dgm:pt>
    <dgm:pt modelId="{109EA48C-6F5A-C046-8879-65B36ADAC799}">
      <dgm:prSet phldrT="[Text]"/>
      <dgm:spPr/>
      <dgm:t>
        <a:bodyPr/>
        <a:lstStyle/>
        <a:p>
          <a:r>
            <a:rPr lang="en-US" dirty="0"/>
            <a:t>Identify and expand into additional CPG categories</a:t>
          </a:r>
        </a:p>
      </dgm:t>
    </dgm:pt>
    <dgm:pt modelId="{69C7EA54-6D7A-EE41-92F1-BB4DAF668197}" type="parTrans" cxnId="{F866EFB9-740A-5C41-8735-8470EBC15E5D}">
      <dgm:prSet/>
      <dgm:spPr/>
      <dgm:t>
        <a:bodyPr/>
        <a:lstStyle/>
        <a:p>
          <a:endParaRPr lang="en-US"/>
        </a:p>
      </dgm:t>
    </dgm:pt>
    <dgm:pt modelId="{CC57C8EC-F592-FB4C-BAB7-0B17D2BF7B16}" type="sibTrans" cxnId="{F866EFB9-740A-5C41-8735-8470EBC15E5D}">
      <dgm:prSet/>
      <dgm:spPr/>
      <dgm:t>
        <a:bodyPr/>
        <a:lstStyle/>
        <a:p>
          <a:endParaRPr lang="en-US"/>
        </a:p>
      </dgm:t>
    </dgm:pt>
    <dgm:pt modelId="{AA9CFA7F-E172-ED4A-B448-71724E343AD5}" type="pres">
      <dgm:prSet presAssocID="{0C309C3E-52EC-9640-A03C-102E79BC8CD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A35B539-2162-3343-9E8A-4961D902A921}" type="pres">
      <dgm:prSet presAssocID="{33F317E5-00EB-2F4A-A68A-126AE56C6ABE}" presName="horFlow" presStyleCnt="0"/>
      <dgm:spPr/>
    </dgm:pt>
    <dgm:pt modelId="{556424D6-FA01-2C47-AA6F-0BCB0238D387}" type="pres">
      <dgm:prSet presAssocID="{33F317E5-00EB-2F4A-A68A-126AE56C6ABE}" presName="bigChev" presStyleLbl="node1" presStyleIdx="0" presStyleCnt="3"/>
      <dgm:spPr/>
    </dgm:pt>
    <dgm:pt modelId="{74E49EC2-C270-B249-AC15-4D72E8F3AFEB}" type="pres">
      <dgm:prSet presAssocID="{6BEE4A18-67DE-D648-BB7B-9388FE607609}" presName="parTrans" presStyleCnt="0"/>
      <dgm:spPr/>
    </dgm:pt>
    <dgm:pt modelId="{E4A3DE6E-6E96-E647-98F0-71AFA3BE7564}" type="pres">
      <dgm:prSet presAssocID="{06B52465-F2CF-6443-B519-0F310CD2782A}" presName="node" presStyleLbl="alignAccFollowNode1" presStyleIdx="0" presStyleCnt="6">
        <dgm:presLayoutVars>
          <dgm:bulletEnabled val="1"/>
        </dgm:presLayoutVars>
      </dgm:prSet>
      <dgm:spPr/>
    </dgm:pt>
    <dgm:pt modelId="{68CADF57-7FA4-7A43-AB1D-33D5B401E16D}" type="pres">
      <dgm:prSet presAssocID="{8B85A809-97C1-1F4E-B088-F05ED24A861E}" presName="sibTrans" presStyleCnt="0"/>
      <dgm:spPr/>
    </dgm:pt>
    <dgm:pt modelId="{9A3C2DF7-238F-8145-9F5D-C46E52006312}" type="pres">
      <dgm:prSet presAssocID="{FCA9E2AF-9D76-D247-AF60-13DD427F3FAD}" presName="node" presStyleLbl="alignAccFollowNode1" presStyleIdx="1" presStyleCnt="6">
        <dgm:presLayoutVars>
          <dgm:bulletEnabled val="1"/>
        </dgm:presLayoutVars>
      </dgm:prSet>
      <dgm:spPr/>
    </dgm:pt>
    <dgm:pt modelId="{15699DBA-014B-D14A-8346-09F23CCDD26E}" type="pres">
      <dgm:prSet presAssocID="{33F317E5-00EB-2F4A-A68A-126AE56C6ABE}" presName="vSp" presStyleCnt="0"/>
      <dgm:spPr/>
    </dgm:pt>
    <dgm:pt modelId="{A6F9989A-93B4-8C49-AC7F-E3ACE51F71A2}" type="pres">
      <dgm:prSet presAssocID="{C3AC1F5E-BF34-FE4F-8FD5-8DF6299AF781}" presName="horFlow" presStyleCnt="0"/>
      <dgm:spPr/>
    </dgm:pt>
    <dgm:pt modelId="{E0CD3CAE-8293-CF41-A7B9-F5A6EF5E7F33}" type="pres">
      <dgm:prSet presAssocID="{C3AC1F5E-BF34-FE4F-8FD5-8DF6299AF781}" presName="bigChev" presStyleLbl="node1" presStyleIdx="1" presStyleCnt="3"/>
      <dgm:spPr/>
    </dgm:pt>
    <dgm:pt modelId="{EEEDF37E-4774-8748-850F-C7450D9B3DC2}" type="pres">
      <dgm:prSet presAssocID="{C6CA9F16-941B-CD48-AAD0-2B4BD405BAC8}" presName="parTrans" presStyleCnt="0"/>
      <dgm:spPr/>
    </dgm:pt>
    <dgm:pt modelId="{D76CCA48-4AE4-FC4E-A2DC-4FDA6F364B8A}" type="pres">
      <dgm:prSet presAssocID="{DA66F93B-332C-C942-A03C-F7C2CE5D2FA3}" presName="node" presStyleLbl="alignAccFollowNode1" presStyleIdx="2" presStyleCnt="6">
        <dgm:presLayoutVars>
          <dgm:bulletEnabled val="1"/>
        </dgm:presLayoutVars>
      </dgm:prSet>
      <dgm:spPr/>
    </dgm:pt>
    <dgm:pt modelId="{CD07BB1B-21A7-9943-B326-A79705A89155}" type="pres">
      <dgm:prSet presAssocID="{FE50100B-0827-A141-B3BC-7E8F9C040416}" presName="sibTrans" presStyleCnt="0"/>
      <dgm:spPr/>
    </dgm:pt>
    <dgm:pt modelId="{DD72E5D0-6E9F-9C4C-93C8-811C3E49874C}" type="pres">
      <dgm:prSet presAssocID="{422E9D04-9C7D-EC4C-ADA7-8318F7F98AD7}" presName="node" presStyleLbl="alignAccFollowNode1" presStyleIdx="3" presStyleCnt="6">
        <dgm:presLayoutVars>
          <dgm:bulletEnabled val="1"/>
        </dgm:presLayoutVars>
      </dgm:prSet>
      <dgm:spPr/>
    </dgm:pt>
    <dgm:pt modelId="{7E986D2F-220C-B84B-B0DB-2D3786C4F248}" type="pres">
      <dgm:prSet presAssocID="{C3AC1F5E-BF34-FE4F-8FD5-8DF6299AF781}" presName="vSp" presStyleCnt="0"/>
      <dgm:spPr/>
    </dgm:pt>
    <dgm:pt modelId="{2F53BAD3-97F3-FC4D-9D00-F380CA368D9F}" type="pres">
      <dgm:prSet presAssocID="{EF4CD8DA-C907-B040-9881-1E7207C17F60}" presName="horFlow" presStyleCnt="0"/>
      <dgm:spPr/>
    </dgm:pt>
    <dgm:pt modelId="{4EB75D7B-1C48-C148-92A5-585D55613879}" type="pres">
      <dgm:prSet presAssocID="{EF4CD8DA-C907-B040-9881-1E7207C17F60}" presName="bigChev" presStyleLbl="node1" presStyleIdx="2" presStyleCnt="3"/>
      <dgm:spPr/>
    </dgm:pt>
    <dgm:pt modelId="{160B9E30-7599-A34C-95D9-316D98303B25}" type="pres">
      <dgm:prSet presAssocID="{F915F6DC-D78A-0F40-A956-88ECACF5963B}" presName="parTrans" presStyleCnt="0"/>
      <dgm:spPr/>
    </dgm:pt>
    <dgm:pt modelId="{2E1FBCFC-EF47-DE46-8FB7-C61064E2FD71}" type="pres">
      <dgm:prSet presAssocID="{5C7E21A9-CFEC-CB4D-A045-C3A35AB4E6B8}" presName="node" presStyleLbl="alignAccFollowNode1" presStyleIdx="4" presStyleCnt="6">
        <dgm:presLayoutVars>
          <dgm:bulletEnabled val="1"/>
        </dgm:presLayoutVars>
      </dgm:prSet>
      <dgm:spPr/>
    </dgm:pt>
    <dgm:pt modelId="{14CDAE08-3A8D-2C43-8903-2B1E2E608BED}" type="pres">
      <dgm:prSet presAssocID="{57608370-062E-6741-AED5-BA6C96824AF8}" presName="sibTrans" presStyleCnt="0"/>
      <dgm:spPr/>
    </dgm:pt>
    <dgm:pt modelId="{58732687-9184-DC41-A1C5-4FA9B85DB5D2}" type="pres">
      <dgm:prSet presAssocID="{109EA48C-6F5A-C046-8879-65B36ADAC799}" presName="node" presStyleLbl="alignAccFollowNode1" presStyleIdx="5" presStyleCnt="6">
        <dgm:presLayoutVars>
          <dgm:bulletEnabled val="1"/>
        </dgm:presLayoutVars>
      </dgm:prSet>
      <dgm:spPr/>
    </dgm:pt>
  </dgm:ptLst>
  <dgm:cxnLst>
    <dgm:cxn modelId="{58ADFC05-509F-E847-A9AA-D90991124025}" srcId="{0C309C3E-52EC-9640-A03C-102E79BC8CD2}" destId="{EF4CD8DA-C907-B040-9881-1E7207C17F60}" srcOrd="2" destOrd="0" parTransId="{9B1E17B1-2E44-C84E-BAD0-0B9C0E564852}" sibTransId="{20B2483B-8C1C-EF44-89D3-6BFF63CB10C7}"/>
    <dgm:cxn modelId="{60CAE509-064B-274C-923F-0DBE8CB6AA35}" type="presOf" srcId="{EF4CD8DA-C907-B040-9881-1E7207C17F60}" destId="{4EB75D7B-1C48-C148-92A5-585D55613879}" srcOrd="0" destOrd="0" presId="urn:microsoft.com/office/officeart/2005/8/layout/lProcess3"/>
    <dgm:cxn modelId="{2639FA17-4125-6447-8752-804FFF175556}" type="presOf" srcId="{33F317E5-00EB-2F4A-A68A-126AE56C6ABE}" destId="{556424D6-FA01-2C47-AA6F-0BCB0238D387}" srcOrd="0" destOrd="0" presId="urn:microsoft.com/office/officeart/2005/8/layout/lProcess3"/>
    <dgm:cxn modelId="{50AD2E27-EAD5-2A48-939D-616F098F0D17}" srcId="{C3AC1F5E-BF34-FE4F-8FD5-8DF6299AF781}" destId="{422E9D04-9C7D-EC4C-ADA7-8318F7F98AD7}" srcOrd="1" destOrd="0" parTransId="{9261679F-6146-114D-A4CB-51E7F47ADA58}" sibTransId="{46B7D394-5A4D-E24F-8918-D2EA8DBFAC98}"/>
    <dgm:cxn modelId="{106B9445-82F0-6441-AAC3-B13F259E1137}" srcId="{0C309C3E-52EC-9640-A03C-102E79BC8CD2}" destId="{C3AC1F5E-BF34-FE4F-8FD5-8DF6299AF781}" srcOrd="1" destOrd="0" parTransId="{7D03A180-C6AB-C24D-8EF3-D33F3E0F332E}" sibTransId="{62998083-5EDC-3445-A54F-BCCE7B132211}"/>
    <dgm:cxn modelId="{86201B60-188A-FE4B-86CD-A5628EE40626}" srcId="{33F317E5-00EB-2F4A-A68A-126AE56C6ABE}" destId="{06B52465-F2CF-6443-B519-0F310CD2782A}" srcOrd="0" destOrd="0" parTransId="{6BEE4A18-67DE-D648-BB7B-9388FE607609}" sibTransId="{8B85A809-97C1-1F4E-B088-F05ED24A861E}"/>
    <dgm:cxn modelId="{F63FAD62-4BD6-D34C-A9FB-2ABFC0F1F3D0}" type="presOf" srcId="{DA66F93B-332C-C942-A03C-F7C2CE5D2FA3}" destId="{D76CCA48-4AE4-FC4E-A2DC-4FDA6F364B8A}" srcOrd="0" destOrd="0" presId="urn:microsoft.com/office/officeart/2005/8/layout/lProcess3"/>
    <dgm:cxn modelId="{A398166B-4F13-3441-B76E-A52540051E46}" type="presOf" srcId="{0C309C3E-52EC-9640-A03C-102E79BC8CD2}" destId="{AA9CFA7F-E172-ED4A-B448-71724E343AD5}" srcOrd="0" destOrd="0" presId="urn:microsoft.com/office/officeart/2005/8/layout/lProcess3"/>
    <dgm:cxn modelId="{44246681-35F7-2644-8A84-5B33B71EBCC0}" type="presOf" srcId="{06B52465-F2CF-6443-B519-0F310CD2782A}" destId="{E4A3DE6E-6E96-E647-98F0-71AFA3BE7564}" srcOrd="0" destOrd="0" presId="urn:microsoft.com/office/officeart/2005/8/layout/lProcess3"/>
    <dgm:cxn modelId="{0FAD3788-BD4D-7147-8B30-8649EED34F88}" type="presOf" srcId="{422E9D04-9C7D-EC4C-ADA7-8318F7F98AD7}" destId="{DD72E5D0-6E9F-9C4C-93C8-811C3E49874C}" srcOrd="0" destOrd="0" presId="urn:microsoft.com/office/officeart/2005/8/layout/lProcess3"/>
    <dgm:cxn modelId="{833D77A6-0FEF-1E45-A532-CEA39009595F}" srcId="{33F317E5-00EB-2F4A-A68A-126AE56C6ABE}" destId="{FCA9E2AF-9D76-D247-AF60-13DD427F3FAD}" srcOrd="1" destOrd="0" parTransId="{99CB624C-4B80-4545-9D5B-9E7C84FA8267}" sibTransId="{A39D9042-DF98-B649-A246-0CD16A1A06D3}"/>
    <dgm:cxn modelId="{211093AB-9248-9D44-96C5-104065CE21C1}" srcId="{C3AC1F5E-BF34-FE4F-8FD5-8DF6299AF781}" destId="{DA66F93B-332C-C942-A03C-F7C2CE5D2FA3}" srcOrd="0" destOrd="0" parTransId="{C6CA9F16-941B-CD48-AAD0-2B4BD405BAC8}" sibTransId="{FE50100B-0827-A141-B3BC-7E8F9C040416}"/>
    <dgm:cxn modelId="{F866EFB9-740A-5C41-8735-8470EBC15E5D}" srcId="{EF4CD8DA-C907-B040-9881-1E7207C17F60}" destId="{109EA48C-6F5A-C046-8879-65B36ADAC799}" srcOrd="1" destOrd="0" parTransId="{69C7EA54-6D7A-EE41-92F1-BB4DAF668197}" sibTransId="{CC57C8EC-F592-FB4C-BAB7-0B17D2BF7B16}"/>
    <dgm:cxn modelId="{98115BC8-9EA5-3F42-A592-BFCDDD3B1D59}" type="presOf" srcId="{FCA9E2AF-9D76-D247-AF60-13DD427F3FAD}" destId="{9A3C2DF7-238F-8145-9F5D-C46E52006312}" srcOrd="0" destOrd="0" presId="urn:microsoft.com/office/officeart/2005/8/layout/lProcess3"/>
    <dgm:cxn modelId="{AA5AAADB-74AB-4041-B27F-A23B15A8E4AD}" type="presOf" srcId="{109EA48C-6F5A-C046-8879-65B36ADAC799}" destId="{58732687-9184-DC41-A1C5-4FA9B85DB5D2}" srcOrd="0" destOrd="0" presId="urn:microsoft.com/office/officeart/2005/8/layout/lProcess3"/>
    <dgm:cxn modelId="{C59340E6-7F44-0A4B-A8AA-507B5941048F}" type="presOf" srcId="{C3AC1F5E-BF34-FE4F-8FD5-8DF6299AF781}" destId="{E0CD3CAE-8293-CF41-A7B9-F5A6EF5E7F33}" srcOrd="0" destOrd="0" presId="urn:microsoft.com/office/officeart/2005/8/layout/lProcess3"/>
    <dgm:cxn modelId="{997A86E6-62DF-7E49-8C12-7E1B3C65782A}" type="presOf" srcId="{5C7E21A9-CFEC-CB4D-A045-C3A35AB4E6B8}" destId="{2E1FBCFC-EF47-DE46-8FB7-C61064E2FD71}" srcOrd="0" destOrd="0" presId="urn:microsoft.com/office/officeart/2005/8/layout/lProcess3"/>
    <dgm:cxn modelId="{4EAF52EF-D809-7D40-B8FF-B0BC1E9C7F30}" srcId="{0C309C3E-52EC-9640-A03C-102E79BC8CD2}" destId="{33F317E5-00EB-2F4A-A68A-126AE56C6ABE}" srcOrd="0" destOrd="0" parTransId="{B1F9DD4E-C77D-F94A-A696-247B05A3E3DA}" sibTransId="{C7095EB1-1AEC-7244-92AC-F2EC164ADD17}"/>
    <dgm:cxn modelId="{5772B5F6-F0B3-F749-9445-D3A6F9FE1B10}" srcId="{EF4CD8DA-C907-B040-9881-1E7207C17F60}" destId="{5C7E21A9-CFEC-CB4D-A045-C3A35AB4E6B8}" srcOrd="0" destOrd="0" parTransId="{F915F6DC-D78A-0F40-A956-88ECACF5963B}" sibTransId="{57608370-062E-6741-AED5-BA6C96824AF8}"/>
    <dgm:cxn modelId="{8E1E9612-37C6-AC4C-ABE8-EC59265F4C02}" type="presParOf" srcId="{AA9CFA7F-E172-ED4A-B448-71724E343AD5}" destId="{6A35B539-2162-3343-9E8A-4961D902A921}" srcOrd="0" destOrd="0" presId="urn:microsoft.com/office/officeart/2005/8/layout/lProcess3"/>
    <dgm:cxn modelId="{4F55876B-55C1-9E45-B183-AD41C9F40A62}" type="presParOf" srcId="{6A35B539-2162-3343-9E8A-4961D902A921}" destId="{556424D6-FA01-2C47-AA6F-0BCB0238D387}" srcOrd="0" destOrd="0" presId="urn:microsoft.com/office/officeart/2005/8/layout/lProcess3"/>
    <dgm:cxn modelId="{69331435-296E-3840-B872-32F527A4D400}" type="presParOf" srcId="{6A35B539-2162-3343-9E8A-4961D902A921}" destId="{74E49EC2-C270-B249-AC15-4D72E8F3AFEB}" srcOrd="1" destOrd="0" presId="urn:microsoft.com/office/officeart/2005/8/layout/lProcess3"/>
    <dgm:cxn modelId="{21C5A4BD-FED0-1C42-B3BF-52ADBADB84C7}" type="presParOf" srcId="{6A35B539-2162-3343-9E8A-4961D902A921}" destId="{E4A3DE6E-6E96-E647-98F0-71AFA3BE7564}" srcOrd="2" destOrd="0" presId="urn:microsoft.com/office/officeart/2005/8/layout/lProcess3"/>
    <dgm:cxn modelId="{ED2067AA-8608-2E43-B749-0849FDE9075F}" type="presParOf" srcId="{6A35B539-2162-3343-9E8A-4961D902A921}" destId="{68CADF57-7FA4-7A43-AB1D-33D5B401E16D}" srcOrd="3" destOrd="0" presId="urn:microsoft.com/office/officeart/2005/8/layout/lProcess3"/>
    <dgm:cxn modelId="{E512711B-3D89-004F-9397-75B65D9ABA45}" type="presParOf" srcId="{6A35B539-2162-3343-9E8A-4961D902A921}" destId="{9A3C2DF7-238F-8145-9F5D-C46E52006312}" srcOrd="4" destOrd="0" presId="urn:microsoft.com/office/officeart/2005/8/layout/lProcess3"/>
    <dgm:cxn modelId="{BECEB284-0A53-F144-9E32-44DE5D54BAFE}" type="presParOf" srcId="{AA9CFA7F-E172-ED4A-B448-71724E343AD5}" destId="{15699DBA-014B-D14A-8346-09F23CCDD26E}" srcOrd="1" destOrd="0" presId="urn:microsoft.com/office/officeart/2005/8/layout/lProcess3"/>
    <dgm:cxn modelId="{83ED262B-C988-9446-B459-64F3FFEC0788}" type="presParOf" srcId="{AA9CFA7F-E172-ED4A-B448-71724E343AD5}" destId="{A6F9989A-93B4-8C49-AC7F-E3ACE51F71A2}" srcOrd="2" destOrd="0" presId="urn:microsoft.com/office/officeart/2005/8/layout/lProcess3"/>
    <dgm:cxn modelId="{F39747FF-22CC-8249-B5DE-0A12DB6A563F}" type="presParOf" srcId="{A6F9989A-93B4-8C49-AC7F-E3ACE51F71A2}" destId="{E0CD3CAE-8293-CF41-A7B9-F5A6EF5E7F33}" srcOrd="0" destOrd="0" presId="urn:microsoft.com/office/officeart/2005/8/layout/lProcess3"/>
    <dgm:cxn modelId="{44E39377-3127-A041-80D8-FC463DAA437B}" type="presParOf" srcId="{A6F9989A-93B4-8C49-AC7F-E3ACE51F71A2}" destId="{EEEDF37E-4774-8748-850F-C7450D9B3DC2}" srcOrd="1" destOrd="0" presId="urn:microsoft.com/office/officeart/2005/8/layout/lProcess3"/>
    <dgm:cxn modelId="{F7CA9754-6F34-2A4B-9A43-839B701F80F7}" type="presParOf" srcId="{A6F9989A-93B4-8C49-AC7F-E3ACE51F71A2}" destId="{D76CCA48-4AE4-FC4E-A2DC-4FDA6F364B8A}" srcOrd="2" destOrd="0" presId="urn:microsoft.com/office/officeart/2005/8/layout/lProcess3"/>
    <dgm:cxn modelId="{B4C2B252-9C2B-4F4A-A57B-56FAE609DE9B}" type="presParOf" srcId="{A6F9989A-93B4-8C49-AC7F-E3ACE51F71A2}" destId="{CD07BB1B-21A7-9943-B326-A79705A89155}" srcOrd="3" destOrd="0" presId="urn:microsoft.com/office/officeart/2005/8/layout/lProcess3"/>
    <dgm:cxn modelId="{67D4B36A-B237-7F49-9C9C-A0EDA92939D4}" type="presParOf" srcId="{A6F9989A-93B4-8C49-AC7F-E3ACE51F71A2}" destId="{DD72E5D0-6E9F-9C4C-93C8-811C3E49874C}" srcOrd="4" destOrd="0" presId="urn:microsoft.com/office/officeart/2005/8/layout/lProcess3"/>
    <dgm:cxn modelId="{18D584EF-E47C-974A-A25B-074D1B926E84}" type="presParOf" srcId="{AA9CFA7F-E172-ED4A-B448-71724E343AD5}" destId="{7E986D2F-220C-B84B-B0DB-2D3786C4F248}" srcOrd="3" destOrd="0" presId="urn:microsoft.com/office/officeart/2005/8/layout/lProcess3"/>
    <dgm:cxn modelId="{E7D497C1-F93B-3346-B81D-968C6D06842F}" type="presParOf" srcId="{AA9CFA7F-E172-ED4A-B448-71724E343AD5}" destId="{2F53BAD3-97F3-FC4D-9D00-F380CA368D9F}" srcOrd="4" destOrd="0" presId="urn:microsoft.com/office/officeart/2005/8/layout/lProcess3"/>
    <dgm:cxn modelId="{E8420A0B-076E-E741-8313-E60507D417ED}" type="presParOf" srcId="{2F53BAD3-97F3-FC4D-9D00-F380CA368D9F}" destId="{4EB75D7B-1C48-C148-92A5-585D55613879}" srcOrd="0" destOrd="0" presId="urn:microsoft.com/office/officeart/2005/8/layout/lProcess3"/>
    <dgm:cxn modelId="{4B5FF61B-57C3-8D4B-9311-8E3932A1FB6D}" type="presParOf" srcId="{2F53BAD3-97F3-FC4D-9D00-F380CA368D9F}" destId="{160B9E30-7599-A34C-95D9-316D98303B25}" srcOrd="1" destOrd="0" presId="urn:microsoft.com/office/officeart/2005/8/layout/lProcess3"/>
    <dgm:cxn modelId="{4540303F-CFE1-2548-844A-CCD92F1443AD}" type="presParOf" srcId="{2F53BAD3-97F3-FC4D-9D00-F380CA368D9F}" destId="{2E1FBCFC-EF47-DE46-8FB7-C61064E2FD71}" srcOrd="2" destOrd="0" presId="urn:microsoft.com/office/officeart/2005/8/layout/lProcess3"/>
    <dgm:cxn modelId="{00B52628-6E4B-8B41-8F75-41FB1E5317DE}" type="presParOf" srcId="{2F53BAD3-97F3-FC4D-9D00-F380CA368D9F}" destId="{14CDAE08-3A8D-2C43-8903-2B1E2E608BED}" srcOrd="3" destOrd="0" presId="urn:microsoft.com/office/officeart/2005/8/layout/lProcess3"/>
    <dgm:cxn modelId="{C14C7FD6-BDEE-4745-95BD-7911F4C5632F}" type="presParOf" srcId="{2F53BAD3-97F3-FC4D-9D00-F380CA368D9F}" destId="{58732687-9184-DC41-A1C5-4FA9B85DB5D2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D6267-14A2-EF40-9829-A337CD27E6C9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B6BD78-B984-DA43-A671-EBC3AD750F8C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Rob Gehring</a:t>
          </a:r>
        </a:p>
      </dsp:txBody>
      <dsp:txXfrm>
        <a:off x="509717" y="338558"/>
        <a:ext cx="7541700" cy="677550"/>
      </dsp:txXfrm>
    </dsp:sp>
    <dsp:sp modelId="{DA935E3F-D1C6-0D48-8C87-F593D7CEDFFC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6EF95-051E-D24B-B45C-436D1BA7B592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Porter Jenkins</a:t>
          </a:r>
        </a:p>
      </dsp:txBody>
      <dsp:txXfrm>
        <a:off x="995230" y="1354558"/>
        <a:ext cx="7056187" cy="677550"/>
      </dsp:txXfrm>
    </dsp:sp>
    <dsp:sp modelId="{FABD3144-FD11-B74A-AE2C-D6793D33A8E2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D09570-1E59-4D45-8BBE-88B190123484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Cary Jenkins</a:t>
          </a:r>
        </a:p>
      </dsp:txBody>
      <dsp:txXfrm>
        <a:off x="1144243" y="2370558"/>
        <a:ext cx="6907174" cy="677550"/>
      </dsp:txXfrm>
    </dsp:sp>
    <dsp:sp modelId="{2861C8FA-BB36-7F40-BF4C-CFA5E2407AFE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109505-7CCB-C44F-814F-EC5FAD564FE6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Brad Curtis</a:t>
          </a:r>
        </a:p>
      </dsp:txBody>
      <dsp:txXfrm>
        <a:off x="995230" y="3386558"/>
        <a:ext cx="7056187" cy="677550"/>
      </dsp:txXfrm>
    </dsp:sp>
    <dsp:sp modelId="{7CD371F0-50CF-1E46-998C-85A11F493894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450DD-8936-8C41-B1C8-0BE78B4F5134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Swire Corporation</a:t>
          </a:r>
        </a:p>
      </dsp:txBody>
      <dsp:txXfrm>
        <a:off x="509717" y="4402558"/>
        <a:ext cx="7541700" cy="677550"/>
      </dsp:txXfrm>
    </dsp:sp>
    <dsp:sp modelId="{70721337-1F94-5747-A5FE-B3B26234EA7F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424D6-FA01-2C47-AA6F-0BCB0238D387}">
      <dsp:nvSpPr>
        <dsp:cNvPr id="0" name=""/>
        <dsp:cNvSpPr/>
      </dsp:nvSpPr>
      <dsp:spPr>
        <a:xfrm>
          <a:off x="2178" y="501565"/>
          <a:ext cx="3365499" cy="13461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Research</a:t>
          </a:r>
        </a:p>
      </dsp:txBody>
      <dsp:txXfrm>
        <a:off x="675278" y="501565"/>
        <a:ext cx="2019300" cy="1346199"/>
      </dsp:txXfrm>
    </dsp:sp>
    <dsp:sp modelId="{E4A3DE6E-6E96-E647-98F0-71AFA3BE7564}">
      <dsp:nvSpPr>
        <dsp:cNvPr id="0" name=""/>
        <dsp:cNvSpPr/>
      </dsp:nvSpPr>
      <dsp:spPr>
        <a:xfrm>
          <a:off x="2930163" y="615992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Validate we can increase sales and provide measurable ROI</a:t>
          </a:r>
        </a:p>
      </dsp:txBody>
      <dsp:txXfrm>
        <a:off x="3488836" y="615992"/>
        <a:ext cx="1676019" cy="1117346"/>
      </dsp:txXfrm>
    </dsp:sp>
    <dsp:sp modelId="{9A3C2DF7-238F-8145-9F5D-C46E52006312}">
      <dsp:nvSpPr>
        <dsp:cNvPr id="0" name=""/>
        <dsp:cNvSpPr/>
      </dsp:nvSpPr>
      <dsp:spPr>
        <a:xfrm>
          <a:off x="5332456" y="615992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Exit with product requirements to build viable solution for Swire. </a:t>
          </a:r>
        </a:p>
      </dsp:txBody>
      <dsp:txXfrm>
        <a:off x="5891129" y="615992"/>
        <a:ext cx="1676019" cy="1117346"/>
      </dsp:txXfrm>
    </dsp:sp>
    <dsp:sp modelId="{E0CD3CAE-8293-CF41-A7B9-F5A6EF5E7F33}">
      <dsp:nvSpPr>
        <dsp:cNvPr id="0" name=""/>
        <dsp:cNvSpPr/>
      </dsp:nvSpPr>
      <dsp:spPr>
        <a:xfrm>
          <a:off x="2178" y="2036233"/>
          <a:ext cx="3365499" cy="13461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Build</a:t>
          </a:r>
        </a:p>
      </dsp:txBody>
      <dsp:txXfrm>
        <a:off x="675278" y="2036233"/>
        <a:ext cx="2019300" cy="1346199"/>
      </dsp:txXfrm>
    </dsp:sp>
    <dsp:sp modelId="{D76CCA48-4AE4-FC4E-A2DC-4FDA6F364B8A}">
      <dsp:nvSpPr>
        <dsp:cNvPr id="0" name=""/>
        <dsp:cNvSpPr/>
      </dsp:nvSpPr>
      <dsp:spPr>
        <a:xfrm>
          <a:off x="2930163" y="2150660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Deploy solution for Swire that delivers measurable and repeatable revenue increase.</a:t>
          </a:r>
        </a:p>
      </dsp:txBody>
      <dsp:txXfrm>
        <a:off x="3488836" y="2150660"/>
        <a:ext cx="1676019" cy="1117346"/>
      </dsp:txXfrm>
    </dsp:sp>
    <dsp:sp modelId="{DD72E5D0-6E9F-9C4C-93C8-811C3E49874C}">
      <dsp:nvSpPr>
        <dsp:cNvPr id="0" name=""/>
        <dsp:cNvSpPr/>
      </dsp:nvSpPr>
      <dsp:spPr>
        <a:xfrm>
          <a:off x="5332456" y="2150660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Exit with product that can scale and deliver ROI  </a:t>
          </a:r>
        </a:p>
      </dsp:txBody>
      <dsp:txXfrm>
        <a:off x="5891129" y="2150660"/>
        <a:ext cx="1676019" cy="1117346"/>
      </dsp:txXfrm>
    </dsp:sp>
    <dsp:sp modelId="{4EB75D7B-1C48-C148-92A5-585D55613879}">
      <dsp:nvSpPr>
        <dsp:cNvPr id="0" name=""/>
        <dsp:cNvSpPr/>
      </dsp:nvSpPr>
      <dsp:spPr>
        <a:xfrm>
          <a:off x="2178" y="3570901"/>
          <a:ext cx="3365499" cy="13461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Grow</a:t>
          </a:r>
        </a:p>
      </dsp:txBody>
      <dsp:txXfrm>
        <a:off x="675278" y="3570901"/>
        <a:ext cx="2019300" cy="1346199"/>
      </dsp:txXfrm>
    </dsp:sp>
    <dsp:sp modelId="{2E1FBCFC-EF47-DE46-8FB7-C61064E2FD71}">
      <dsp:nvSpPr>
        <dsp:cNvPr id="0" name=""/>
        <dsp:cNvSpPr/>
      </dsp:nvSpPr>
      <dsp:spPr>
        <a:xfrm>
          <a:off x="2930163" y="3685328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Ramp customer acquisition. </a:t>
          </a:r>
        </a:p>
      </dsp:txBody>
      <dsp:txXfrm>
        <a:off x="3488836" y="3685328"/>
        <a:ext cx="1676019" cy="1117346"/>
      </dsp:txXfrm>
    </dsp:sp>
    <dsp:sp modelId="{58732687-9184-DC41-A1C5-4FA9B85DB5D2}">
      <dsp:nvSpPr>
        <dsp:cNvPr id="0" name=""/>
        <dsp:cNvSpPr/>
      </dsp:nvSpPr>
      <dsp:spPr>
        <a:xfrm>
          <a:off x="5332456" y="3685328"/>
          <a:ext cx="2793365" cy="111734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Identify and expand into additional CPG categories</a:t>
          </a:r>
        </a:p>
      </dsp:txBody>
      <dsp:txXfrm>
        <a:off x="5891129" y="3685328"/>
        <a:ext cx="1676019" cy="1117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6C94D-82C7-1948-9ABD-CA8E6CD6C099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5E672-B373-5B46-AB2C-8221BE69D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90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5E672-B373-5B46-AB2C-8221BE69D0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2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265144" cy="6858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8000"/>
                </a:schemeClr>
              </a:gs>
              <a:gs pos="29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2" y="377950"/>
            <a:ext cx="3392432" cy="588483"/>
          </a:xfrm>
          <a:prstGeom prst="rect">
            <a:avLst/>
          </a:prstGeom>
        </p:spPr>
      </p:pic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364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3955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377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76C5-57ED-374E-B7B9-9CD103FE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91F60-ABD6-4543-BBAB-04758A51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20422-96FF-6B4A-B1CD-6C8985341B9D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8D83E-460D-674A-BA93-BBCBC2EE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4BE6D-F2FB-FA41-9DB9-05D86126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4409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AD748DF2-92B5-44CF-B5CF-7D64E76502D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C4625666-3C76-435D-8341-0540DDAE1A1B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9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4823E14-1D5E-4CFA-9236-7F30F9DAEA36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" y="1600200"/>
            <a:ext cx="11247120" cy="4389120"/>
          </a:xfrm>
        </p:spPr>
        <p:txBody>
          <a:bodyPr/>
          <a:lstStyle>
            <a:lvl1pPr marL="228600" indent="-228600">
              <a:spcBef>
                <a:spcPts val="1200"/>
              </a:spcBef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 marL="577850" indent="-288925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2200">
                <a:solidFill>
                  <a:schemeClr val="tx1"/>
                </a:solidFill>
              </a:defRPr>
            </a:lvl2pPr>
            <a:lvl3pPr marL="806450" indent="-228600">
              <a:spcBef>
                <a:spcPts val="400"/>
              </a:spcBef>
              <a:spcAft>
                <a:spcPts val="0"/>
              </a:spcAft>
              <a:tabLst/>
              <a:defRPr sz="2000">
                <a:solidFill>
                  <a:schemeClr val="tx1"/>
                </a:solidFill>
              </a:defRPr>
            </a:lvl3pPr>
            <a:lvl4pPr marL="803275" indent="-230188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377" indent="-182875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0BBBB37-46F3-4C5A-A3E9-ED2A773D9A50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WDC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224" y="391885"/>
            <a:ext cx="8319478" cy="4212771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spcBef>
                <a:spcPts val="400"/>
              </a:spcBef>
              <a:spcAft>
                <a:spcPts val="0"/>
              </a:spcAft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DC1C7858-6ABF-4243-ACD3-544D619EFF31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97" y="653498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27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2439" y="2577737"/>
            <a:ext cx="11127377" cy="3655423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B117C244-3F98-4857-B3FB-56BF27BABD9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10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8C9FEE9C-D8AB-480E-AC01-BB031EAE43F7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3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A0BA4BBD-41AC-4F3A-8696-0AE70CB12D89}" type="datetime1">
              <a:rPr lang="en-US" smtClean="0"/>
              <a:t>2/15/19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92" y="6536764"/>
            <a:ext cx="1380024" cy="23939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0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9558434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1" y="365760"/>
            <a:ext cx="11247120" cy="1143000"/>
          </a:xfrm>
        </p:spPr>
        <p:txBody>
          <a:bodyPr/>
          <a:lstStyle>
            <a:lvl1pPr>
              <a:defRPr sz="29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1" y="1600202"/>
            <a:ext cx="11247120" cy="4555555"/>
          </a:xfrm>
        </p:spPr>
        <p:txBody>
          <a:bodyPr/>
          <a:lstStyle>
            <a:lvl1pPr marL="228531" indent="-22853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4"/>
              </a:buClr>
              <a:defRPr sz="2199" b="0">
                <a:solidFill>
                  <a:schemeClr val="tx1"/>
                </a:solidFill>
              </a:defRPr>
            </a:lvl1pPr>
            <a:lvl2pPr marL="577677" indent="-288838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799">
                <a:solidFill>
                  <a:schemeClr val="tx1"/>
                </a:solidFill>
              </a:defRPr>
            </a:lvl2pPr>
            <a:lvl3pPr marL="806208" indent="-228531">
              <a:spcBef>
                <a:spcPts val="400"/>
              </a:spcBef>
              <a:spcAft>
                <a:spcPts val="0"/>
              </a:spcAft>
              <a:tabLst/>
              <a:defRPr sz="1600">
                <a:solidFill>
                  <a:schemeClr val="tx1"/>
                </a:solidFill>
              </a:defRPr>
            </a:lvl3pPr>
            <a:lvl4pPr marL="803034" indent="-230119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103" indent="-182820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014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estern Digi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B1F7896-344E-4DB1-AF53-3FC0B599F7F6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23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E83BC6AC-0654-41F0-823F-06969CACFC1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06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19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4241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EABE76E-FF5D-4A10-92EB-19880F60A5A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84336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75B7F6B-7A28-4833-8ECE-0C00AFC0984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4336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903A903-796D-43AE-AE4F-1226B7C32CF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37153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F6B44F6-0FD6-40CF-BC5D-7FF40BA1DDF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37154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4397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1" i="1">
                <a:solidFill>
                  <a:srgbClr val="0070C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32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19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4241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E9E82-53B8-4685-AC5C-28FC5667652E}"/>
              </a:ext>
            </a:extLst>
          </p:cNvPr>
          <p:cNvSpPr txBox="1"/>
          <p:nvPr/>
        </p:nvSpPr>
        <p:spPr>
          <a:xfrm>
            <a:off x="0" y="6571482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©2018 Komprise, Inc. All rights reserved.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187402-5DB9-488B-9890-E912A2116C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84336" y="1846053"/>
            <a:ext cx="6870700" cy="419677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0087851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57E0-C951-4EBF-AD39-5A22427D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9249"/>
            <a:ext cx="4162425" cy="115293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8D9B23-8EF0-49F3-AE38-029D8E0BE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250" y="685800"/>
            <a:ext cx="6398150" cy="54923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D4F89-833E-4CFE-8379-74F64A627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602187"/>
            <a:ext cx="4162425" cy="4575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6567A4A-2AE4-49C7-9978-7328E67AD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KOMPRISE. ALL RIGHTS RESERVED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BDF401-B804-4735-BD09-60759BDAC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26EDE7-D851-4E3B-BCD3-B499F3299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707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7289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851196"/>
            <a:ext cx="10728960" cy="41916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E9E82-53B8-4685-AC5C-28FC5667652E}"/>
              </a:ext>
            </a:extLst>
          </p:cNvPr>
          <p:cNvSpPr txBox="1"/>
          <p:nvPr/>
        </p:nvSpPr>
        <p:spPr>
          <a:xfrm>
            <a:off x="0" y="6571482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©2018 Komprise,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00281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7317855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3004901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3703320"/>
            <a:ext cx="3528000" cy="31546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9896" y="3829204"/>
            <a:ext cx="273741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0C9FB-EE54-4D19-932C-4EF9C7CC93B4}"/>
              </a:ext>
            </a:extLst>
          </p:cNvPr>
          <p:cNvSpPr/>
          <p:nvPr userDrawn="1"/>
        </p:nvSpPr>
        <p:spPr>
          <a:xfrm>
            <a:off x="4368003" y="2944943"/>
            <a:ext cx="3510000" cy="315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DA829CB-8433-4580-B34A-C48512DF477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813818" y="3070827"/>
            <a:ext cx="271835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B17A0E8-5FE1-4EDB-9912-D15DE0F515C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8EA48-44FB-466C-808A-654F878A2BE5}"/>
              </a:ext>
            </a:extLst>
          </p:cNvPr>
          <p:cNvSpPr/>
          <p:nvPr userDrawn="1"/>
        </p:nvSpPr>
        <p:spPr>
          <a:xfrm>
            <a:off x="7859550" y="914400"/>
            <a:ext cx="3492000" cy="4197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8E05EE-476C-464F-97E9-AB4404E1031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301247" y="1040284"/>
            <a:ext cx="2728138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2B7032-E785-4A36-9ADB-097498F9D09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F3182A3-A2A8-4CAF-9CB8-8D2AFF31639B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E2A6B1-5D4C-4E87-A1F9-92B4CC63D18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7" name="Rectangle 30" descr="Rectangle shape">
            <a:extLst>
              <a:ext uri="{FF2B5EF4-FFF2-40B4-BE49-F238E27FC236}">
                <a16:creationId xmlns:a16="http://schemas.microsoft.com/office/drawing/2014/main" id="{3FD4F881-8EF1-46B0-A01F-F145F6EA85C6}"/>
              </a:ext>
            </a:extLst>
          </p:cNvPr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120653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265144" cy="6858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8000"/>
                </a:schemeClr>
              </a:gs>
              <a:gs pos="29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2" y="377950"/>
            <a:ext cx="3392432" cy="588483"/>
          </a:xfrm>
          <a:prstGeom prst="rect">
            <a:avLst/>
          </a:prstGeom>
        </p:spPr>
      </p:pic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364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171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11247120" cy="5067300"/>
          </a:xfrm>
        </p:spPr>
        <p:txBody>
          <a:bodyPr/>
          <a:lstStyle>
            <a:lvl1pPr marL="182875" indent="-182875"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8600">
              <a:spcBef>
                <a:spcPts val="400"/>
              </a:spcBef>
              <a:tabLst/>
              <a:defRPr sz="1800">
                <a:solidFill>
                  <a:schemeClr val="tx1"/>
                </a:solidFill>
              </a:defRPr>
            </a:lvl2pPr>
            <a:lvl3pPr marL="630238" indent="-173038">
              <a:spcBef>
                <a:spcPts val="400"/>
              </a:spcBef>
              <a:defRPr sz="1600">
                <a:solidFill>
                  <a:schemeClr val="tx1"/>
                </a:solidFill>
              </a:defRPr>
            </a:lvl3pPr>
            <a:lvl4pPr marL="854075" indent="-163513">
              <a:spcBef>
                <a:spcPts val="400"/>
              </a:spcBef>
              <a:defRPr sz="1400">
                <a:solidFill>
                  <a:schemeClr val="tx1"/>
                </a:solidFill>
              </a:defRPr>
            </a:lvl4pPr>
            <a:lvl5pPr marL="914377" indent="-182875">
              <a:spcBef>
                <a:spcPts val="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50DFEB01-782F-42B4-979B-02E80A5AE99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E83BC6AC-0654-41F0-823F-06969CACFC1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7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083" y="609"/>
            <a:ext cx="12189835" cy="68567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94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2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6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2076588" y="0"/>
            <a:ext cx="101154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 bwMode="white">
          <a:xfrm>
            <a:off x="0" y="0"/>
            <a:ext cx="625710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9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7570449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4020432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0484726"/>
      </p:ext>
    </p:extLst>
  </p:cSld>
  <p:clrMapOvr>
    <a:masterClrMapping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3703320"/>
            <a:ext cx="3528000" cy="31546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9896" y="3829204"/>
            <a:ext cx="273741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0C9FB-EE54-4D19-932C-4EF9C7CC93B4}"/>
              </a:ext>
            </a:extLst>
          </p:cNvPr>
          <p:cNvSpPr/>
          <p:nvPr userDrawn="1"/>
        </p:nvSpPr>
        <p:spPr>
          <a:xfrm>
            <a:off x="4368003" y="2944943"/>
            <a:ext cx="3510000" cy="315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DA829CB-8433-4580-B34A-C48512DF477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813818" y="3070827"/>
            <a:ext cx="271835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B17A0E8-5FE1-4EDB-9912-D15DE0F515C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8EA48-44FB-466C-808A-654F878A2BE5}"/>
              </a:ext>
            </a:extLst>
          </p:cNvPr>
          <p:cNvSpPr/>
          <p:nvPr userDrawn="1"/>
        </p:nvSpPr>
        <p:spPr>
          <a:xfrm>
            <a:off x="7859550" y="914400"/>
            <a:ext cx="3492000" cy="4197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8E05EE-476C-464F-97E9-AB4404E1031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301247" y="1040284"/>
            <a:ext cx="2728138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2B7032-E785-4A36-9ADB-097498F9D09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F3182A3-A2A8-4CAF-9CB8-8D2AFF31639B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E2A6B1-5D4C-4E87-A1F9-92B4CC63D18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7" name="Rectangle 30" descr="Rectangle shape">
            <a:extLst>
              <a:ext uri="{FF2B5EF4-FFF2-40B4-BE49-F238E27FC236}">
                <a16:creationId xmlns:a16="http://schemas.microsoft.com/office/drawing/2014/main" id="{3FD4F881-8EF1-46B0-A01F-F145F6EA85C6}"/>
              </a:ext>
            </a:extLst>
          </p:cNvPr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383586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estern Digi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3EF5333B-C303-42A7-A806-4DC52A6A8D9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7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1124712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3838">
              <a:lnSpc>
                <a:spcPct val="95000"/>
              </a:lnSpc>
              <a:spcBef>
                <a:spcPts val="400"/>
              </a:spcBef>
              <a:defRPr sz="18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6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4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26F32088-4A83-461B-AF98-499567FC06C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11247120" cy="5067300"/>
          </a:xfrm>
        </p:spPr>
        <p:txBody>
          <a:bodyPr/>
          <a:lstStyle>
            <a:lvl1pPr marL="182875" indent="-182875"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8600">
              <a:spcBef>
                <a:spcPts val="400"/>
              </a:spcBef>
              <a:tabLst/>
              <a:defRPr sz="1800">
                <a:solidFill>
                  <a:schemeClr val="tx1"/>
                </a:solidFill>
              </a:defRPr>
            </a:lvl2pPr>
            <a:lvl3pPr marL="630238" indent="-173038">
              <a:spcBef>
                <a:spcPts val="400"/>
              </a:spcBef>
              <a:defRPr sz="1600">
                <a:solidFill>
                  <a:schemeClr val="tx1"/>
                </a:solidFill>
              </a:defRPr>
            </a:lvl3pPr>
            <a:lvl4pPr marL="854075" indent="-163513">
              <a:spcBef>
                <a:spcPts val="400"/>
              </a:spcBef>
              <a:defRPr sz="1400">
                <a:solidFill>
                  <a:schemeClr val="tx1"/>
                </a:solidFill>
              </a:defRPr>
            </a:lvl4pPr>
            <a:lvl5pPr marL="914377" indent="-182875">
              <a:spcBef>
                <a:spcPts val="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CCCE90C-34A7-4221-9227-390AE745732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1124712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3838">
              <a:lnSpc>
                <a:spcPct val="95000"/>
              </a:lnSpc>
              <a:spcBef>
                <a:spcPts val="400"/>
              </a:spcBef>
              <a:defRPr sz="18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6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4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0EE4AB8-ADC0-427F-931E-72465F769F32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1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2048F30F-3120-4C02-B4D6-0BD6671E5711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6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AD748DF2-92B5-44CF-B5CF-7D64E76502D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C4625666-3C76-435D-8341-0540DDAE1A1B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8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4823E14-1D5E-4CFA-9236-7F30F9DAEA36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8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" y="1600200"/>
            <a:ext cx="11247120" cy="4389120"/>
          </a:xfrm>
        </p:spPr>
        <p:txBody>
          <a:bodyPr/>
          <a:lstStyle>
            <a:lvl1pPr marL="228600" indent="-228600">
              <a:spcBef>
                <a:spcPts val="1200"/>
              </a:spcBef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 marL="577850" indent="-288925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2200">
                <a:solidFill>
                  <a:schemeClr val="tx1"/>
                </a:solidFill>
              </a:defRPr>
            </a:lvl2pPr>
            <a:lvl3pPr marL="806450" indent="-228600">
              <a:spcBef>
                <a:spcPts val="400"/>
              </a:spcBef>
              <a:spcAft>
                <a:spcPts val="0"/>
              </a:spcAft>
              <a:tabLst/>
              <a:defRPr sz="2000">
                <a:solidFill>
                  <a:schemeClr val="tx1"/>
                </a:solidFill>
              </a:defRPr>
            </a:lvl3pPr>
            <a:lvl4pPr marL="803275" indent="-230188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377" indent="-182875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0BBBB37-46F3-4C5A-A3E9-ED2A773D9A50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WDC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224" y="391885"/>
            <a:ext cx="8319478" cy="4212771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spcBef>
                <a:spcPts val="400"/>
              </a:spcBef>
              <a:spcAft>
                <a:spcPts val="0"/>
              </a:spcAft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DC1C7858-6ABF-4243-ACD3-544D619EFF31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97" y="653498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3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2439" y="2577737"/>
            <a:ext cx="11127377" cy="3655423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B117C244-3F98-4857-B3FB-56BF27BABD9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4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8C9FEE9C-D8AB-480E-AC01-BB031EAE43F7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8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F560E5F3-12E5-493F-9144-1A0D441CBCB7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A0BA4BBD-41AC-4F3A-8696-0AE70CB12D89}" type="datetime1">
              <a:rPr lang="en-US" smtClean="0"/>
              <a:t>2/15/19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92" y="6536764"/>
            <a:ext cx="1380024" cy="23939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15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7605064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1" y="365760"/>
            <a:ext cx="11247120" cy="1143000"/>
          </a:xfrm>
        </p:spPr>
        <p:txBody>
          <a:bodyPr/>
          <a:lstStyle>
            <a:lvl1pPr>
              <a:defRPr sz="29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1" y="1600202"/>
            <a:ext cx="11247120" cy="4555555"/>
          </a:xfrm>
        </p:spPr>
        <p:txBody>
          <a:bodyPr/>
          <a:lstStyle>
            <a:lvl1pPr marL="228531" indent="-22853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4"/>
              </a:buClr>
              <a:defRPr sz="2199" b="0">
                <a:solidFill>
                  <a:schemeClr val="tx1"/>
                </a:solidFill>
              </a:defRPr>
            </a:lvl1pPr>
            <a:lvl2pPr marL="577677" indent="-288838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799">
                <a:solidFill>
                  <a:schemeClr val="tx1"/>
                </a:solidFill>
              </a:defRPr>
            </a:lvl2pPr>
            <a:lvl3pPr marL="806208" indent="-228531">
              <a:spcBef>
                <a:spcPts val="400"/>
              </a:spcBef>
              <a:spcAft>
                <a:spcPts val="0"/>
              </a:spcAft>
              <a:tabLst/>
              <a:defRPr sz="1600">
                <a:solidFill>
                  <a:schemeClr val="tx1"/>
                </a:solidFill>
              </a:defRPr>
            </a:lvl3pPr>
            <a:lvl4pPr marL="803034" indent="-230119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103" indent="-182820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8589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E83BC6AC-0654-41F0-823F-06969CACFC1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6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19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4241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EABE76E-FF5D-4A10-92EB-19880F60A5A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84336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75B7F6B-7A28-4833-8ECE-0C00AFC0984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4336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903A903-796D-43AE-AE4F-1226B7C32CF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37153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F6B44F6-0FD6-40CF-BC5D-7FF40BA1DDF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37154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3251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1" i="1">
                <a:solidFill>
                  <a:srgbClr val="0070C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8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19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4241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E9E82-53B8-4685-AC5C-28FC5667652E}"/>
              </a:ext>
            </a:extLst>
          </p:cNvPr>
          <p:cNvSpPr txBox="1"/>
          <p:nvPr/>
        </p:nvSpPr>
        <p:spPr>
          <a:xfrm>
            <a:off x="0" y="6571482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©2018 Komprise, Inc. All rights reserved.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187402-5DB9-488B-9890-E912A2116C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84336" y="1846053"/>
            <a:ext cx="6870700" cy="419677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1955220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57E0-C951-4EBF-AD39-5A22427D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9249"/>
            <a:ext cx="4162425" cy="115293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8D9B23-8EF0-49F3-AE38-029D8E0BE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250" y="685800"/>
            <a:ext cx="6398150" cy="54923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D4F89-833E-4CFE-8379-74F64A627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602187"/>
            <a:ext cx="4162425" cy="4575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6567A4A-2AE4-49C7-9978-7328E67AD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KOMPRISE. ALL RIGHTS RESERVED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BDF401-B804-4735-BD09-60759BDAC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26EDE7-D851-4E3B-BCD3-B499F3299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1585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7289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851196"/>
            <a:ext cx="10728960" cy="41916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E9E82-53B8-4685-AC5C-28FC5667652E}"/>
              </a:ext>
            </a:extLst>
          </p:cNvPr>
          <p:cNvSpPr txBox="1"/>
          <p:nvPr/>
        </p:nvSpPr>
        <p:spPr>
          <a:xfrm>
            <a:off x="0" y="6571482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©2018 Komprise,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7744720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23921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9E53AE2-F18A-43DD-AD06-52F71DC47355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7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indent="0" algn="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0470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637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1780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bg1">
              <a:lumMod val="95000"/>
            </a:schemeClr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8176497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7268466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tx1"/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8C031A-1E1B-4E18-9052-CA663975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83645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  <a:endParaRPr lang="en-ZA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3581651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708371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segue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8858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27028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49888FE-FF23-4FA7-9D8A-21748CD388B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2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57649-400B-459D-918F-D5C58351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2000"/>
            <a:ext cx="5472114" cy="4664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23135C-68B1-4D2B-80D0-318CB859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6" y="1512000"/>
            <a:ext cx="5472114" cy="4664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7385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F39E7D-3145-466A-B07A-D49E661C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3A71EE-E94D-4F02-B8C5-DC59F4563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F63D731-8A55-4A6C-A975-9B0F1F43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505075"/>
            <a:ext cx="547211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0CBD79B-0266-4692-9562-0F7706A2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505075"/>
            <a:ext cx="547211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32306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4538422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8399277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5EC740-58FD-4D74-B7D7-DA487FC5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472000" cy="47185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780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/>
              <a:t>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28466D9-7530-474E-BC12-1642958B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987425"/>
            <a:ext cx="5471999" cy="47185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2437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D675FB-7299-C948-B577-AA6E41063B8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39933491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92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285B5826-8A97-404F-83BC-8783895FD6B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6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" y="1600200"/>
            <a:ext cx="11247120" cy="4389120"/>
          </a:xfrm>
        </p:spPr>
        <p:txBody>
          <a:bodyPr/>
          <a:lstStyle>
            <a:lvl1pPr marL="228600" indent="-228600">
              <a:spcBef>
                <a:spcPts val="1200"/>
              </a:spcBef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 marL="577850" indent="-288925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2200">
                <a:solidFill>
                  <a:schemeClr val="tx1"/>
                </a:solidFill>
              </a:defRPr>
            </a:lvl2pPr>
            <a:lvl3pPr marL="806450" indent="-228600">
              <a:spcBef>
                <a:spcPts val="400"/>
              </a:spcBef>
              <a:spcAft>
                <a:spcPts val="0"/>
              </a:spcAft>
              <a:tabLst/>
              <a:defRPr sz="2000">
                <a:solidFill>
                  <a:schemeClr val="tx1"/>
                </a:solidFill>
              </a:defRPr>
            </a:lvl3pPr>
            <a:lvl4pPr marL="803275" indent="-230188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377" indent="-182875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90735DD2-57D4-4732-857C-1088F3842EAF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WDC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224" y="391885"/>
            <a:ext cx="8319478" cy="4212771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spcBef>
                <a:spcPts val="400"/>
              </a:spcBef>
              <a:spcAft>
                <a:spcPts val="0"/>
              </a:spcAft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97AB5AB-FE7C-40B5-98A7-39E1D3C41E38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93309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3848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60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2439" y="2577737"/>
            <a:ext cx="11127377" cy="3655423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4CFF635B-3812-4067-9E95-ACE1F9028BA7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32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F84A2FA2-BAAF-4259-A186-A299CD595FF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5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CA99746F-1756-40DF-9C65-639C31F09AB2}" type="datetime1">
              <a:rPr lang="en-US" smtClean="0"/>
              <a:t>2/15/19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92" y="6536764"/>
            <a:ext cx="1380024" cy="23939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93309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527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5317-964B-1042-8708-5663076B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E79B2-F639-D14C-A567-60AB7E58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A43D-7B19-E94D-B297-7F4C264D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20422-96FF-6B4A-B1CD-6C8985341B9D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A1457-6BD2-FA48-88F3-43EB9A9E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927B1-9721-C740-954E-6A5774FC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52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76C5-57ED-374E-B7B9-9CD103FE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91F60-ABD6-4543-BBAB-04758A51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20422-96FF-6B4A-B1CD-6C8985341B9D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8D83E-460D-674A-BA93-BBCBC2EE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4BE6D-F2FB-FA41-9DB9-05D86126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059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265144" cy="6858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8000"/>
                </a:schemeClr>
              </a:gs>
              <a:gs pos="29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B6846D4B-D202-4607-BE00-CB55FFD73D1A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2" y="377950"/>
            <a:ext cx="3392432" cy="588483"/>
          </a:xfrm>
          <a:prstGeom prst="rect">
            <a:avLst/>
          </a:prstGeom>
        </p:spPr>
      </p:pic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364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©2018 Western Digital Corporation 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92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B6846D4B-D202-4607-BE00-CB55FFD73D1A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4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083" y="609"/>
            <a:ext cx="12189835" cy="68567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B6846D4B-D202-4607-BE00-CB55FFD73D1A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53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B6846D4B-D202-4607-BE00-CB55FFD73D1A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B6846D4B-D202-4607-BE00-CB55FFD73D1A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083" y="609"/>
            <a:ext cx="12189835" cy="68567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93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2076588" y="0"/>
            <a:ext cx="101154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 bwMode="white">
          <a:xfrm>
            <a:off x="0" y="0"/>
            <a:ext cx="625710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B6846D4B-D202-4607-BE00-CB55FFD73D1A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5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5317-964B-1042-8708-5663076B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E79B2-F639-D14C-A567-60AB7E58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AA43D-7B19-E94D-B297-7F4C264D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20422-96FF-6B4A-B1CD-6C8985341B9D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A1457-6BD2-FA48-88F3-43EB9A9E5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927B1-9721-C740-954E-6A5774FC9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985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E76C5-57ED-374E-B7B9-9CD103FE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91F60-ABD6-4543-BBAB-04758A51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20422-96FF-6B4A-B1CD-6C8985341B9D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8D83E-460D-674A-BA93-BBCBC2EE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4BE6D-F2FB-FA41-9DB9-05D86126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470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estern Digi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3EF5333B-C303-42A7-A806-4DC52A6A8D9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37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11247120" cy="5067300"/>
          </a:xfrm>
        </p:spPr>
        <p:txBody>
          <a:bodyPr/>
          <a:lstStyle>
            <a:lvl1pPr marL="182875" indent="-182875"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8600">
              <a:spcBef>
                <a:spcPts val="400"/>
              </a:spcBef>
              <a:tabLst/>
              <a:defRPr sz="1800">
                <a:solidFill>
                  <a:schemeClr val="tx1"/>
                </a:solidFill>
              </a:defRPr>
            </a:lvl2pPr>
            <a:lvl3pPr marL="630238" indent="-173038">
              <a:spcBef>
                <a:spcPts val="400"/>
              </a:spcBef>
              <a:defRPr sz="1600">
                <a:solidFill>
                  <a:schemeClr val="tx1"/>
                </a:solidFill>
              </a:defRPr>
            </a:lvl3pPr>
            <a:lvl4pPr marL="854075" indent="-163513">
              <a:spcBef>
                <a:spcPts val="400"/>
              </a:spcBef>
              <a:defRPr sz="1400">
                <a:solidFill>
                  <a:schemeClr val="tx1"/>
                </a:solidFill>
              </a:defRPr>
            </a:lvl4pPr>
            <a:lvl5pPr marL="914377" indent="-182875">
              <a:spcBef>
                <a:spcPts val="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CCCE90C-34A7-4221-9227-390AE745732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3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1124712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3838">
              <a:lnSpc>
                <a:spcPct val="95000"/>
              </a:lnSpc>
              <a:spcBef>
                <a:spcPts val="400"/>
              </a:spcBef>
              <a:defRPr sz="18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6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4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0EE4AB8-ADC0-427F-931E-72465F769F32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2048F30F-3120-4C02-B4D6-0BD6671E5711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2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AD748DF2-92B5-44CF-B5CF-7D64E76502D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5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C4625666-3C76-435D-8341-0540DDAE1A1B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4823E14-1D5E-4CFA-9236-7F30F9DAEA36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2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844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" y="1600200"/>
            <a:ext cx="11247120" cy="4389120"/>
          </a:xfrm>
        </p:spPr>
        <p:txBody>
          <a:bodyPr/>
          <a:lstStyle>
            <a:lvl1pPr marL="228600" indent="-228600">
              <a:spcBef>
                <a:spcPts val="1200"/>
              </a:spcBef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 marL="577850" indent="-288925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2200">
                <a:solidFill>
                  <a:schemeClr val="tx1"/>
                </a:solidFill>
              </a:defRPr>
            </a:lvl2pPr>
            <a:lvl3pPr marL="806450" indent="-228600">
              <a:spcBef>
                <a:spcPts val="400"/>
              </a:spcBef>
              <a:spcAft>
                <a:spcPts val="0"/>
              </a:spcAft>
              <a:tabLst/>
              <a:defRPr sz="2000">
                <a:solidFill>
                  <a:schemeClr val="tx1"/>
                </a:solidFill>
              </a:defRPr>
            </a:lvl3pPr>
            <a:lvl4pPr marL="803275" indent="-230188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377" indent="-182875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0BBBB37-46F3-4C5A-A3E9-ED2A773D9A50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8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- WDC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224" y="391885"/>
            <a:ext cx="8319478" cy="4212771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spcBef>
                <a:spcPts val="400"/>
              </a:spcBef>
              <a:spcAft>
                <a:spcPts val="0"/>
              </a:spcAft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DC1C7858-6ABF-4243-ACD3-544D619EFF31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97" y="653498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66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2439" y="2577737"/>
            <a:ext cx="11127377" cy="3655423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B117C244-3F98-4857-B3FB-56BF27BABD9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8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8C9FEE9C-D8AB-480E-AC01-BB031EAE43F7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87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A0BA4BBD-41AC-4F3A-8696-0AE70CB12D89}" type="datetime1">
              <a:rPr lang="en-US" smtClean="0"/>
              <a:t>2/15/19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92" y="6536764"/>
            <a:ext cx="1380024" cy="23939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6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413423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1" y="365760"/>
            <a:ext cx="11247120" cy="1143000"/>
          </a:xfrm>
        </p:spPr>
        <p:txBody>
          <a:bodyPr/>
          <a:lstStyle>
            <a:lvl1pPr>
              <a:defRPr sz="29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1" y="1600202"/>
            <a:ext cx="11247120" cy="4555555"/>
          </a:xfrm>
        </p:spPr>
        <p:txBody>
          <a:bodyPr/>
          <a:lstStyle>
            <a:lvl1pPr marL="228531" indent="-228531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chemeClr val="accent4"/>
              </a:buClr>
              <a:defRPr sz="2199" b="0">
                <a:solidFill>
                  <a:schemeClr val="tx1"/>
                </a:solidFill>
              </a:defRPr>
            </a:lvl1pPr>
            <a:lvl2pPr marL="577677" indent="-288838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799">
                <a:solidFill>
                  <a:schemeClr val="tx1"/>
                </a:solidFill>
              </a:defRPr>
            </a:lvl2pPr>
            <a:lvl3pPr marL="806208" indent="-228531">
              <a:spcBef>
                <a:spcPts val="400"/>
              </a:spcBef>
              <a:spcAft>
                <a:spcPts val="0"/>
              </a:spcAft>
              <a:tabLst/>
              <a:defRPr sz="1600">
                <a:solidFill>
                  <a:schemeClr val="tx1"/>
                </a:solidFill>
              </a:defRPr>
            </a:lvl3pPr>
            <a:lvl4pPr marL="803034" indent="-230119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103" indent="-182820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223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E83BC6AC-0654-41F0-823F-06969CACFC1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85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19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4241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EABE76E-FF5D-4A10-92EB-19880F60A5A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84336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75B7F6B-7A28-4833-8ECE-0C00AFC0984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284336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903A903-796D-43AE-AE4F-1226B7C32CF6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37153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F6B44F6-0FD6-40CF-BC5D-7FF40BA1DDF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37154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89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1" i="1">
                <a:solidFill>
                  <a:srgbClr val="0070C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0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116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19" y="1846052"/>
            <a:ext cx="3318526" cy="500777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800" b="0" i="0" cap="all" baseline="0">
                <a:solidFill>
                  <a:srgbClr val="47545D"/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19" y="2454592"/>
            <a:ext cx="3318526" cy="3588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4241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DE9E82-53B8-4685-AC5C-28FC5667652E}"/>
              </a:ext>
            </a:extLst>
          </p:cNvPr>
          <p:cNvSpPr txBox="1"/>
          <p:nvPr/>
        </p:nvSpPr>
        <p:spPr>
          <a:xfrm>
            <a:off x="0" y="6571482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©2018 Komprise, Inc. All rights reserved.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187402-5DB9-488B-9890-E912A2116CE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84336" y="1846053"/>
            <a:ext cx="6870700" cy="419677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34373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C57E0-C951-4EBF-AD39-5A22427D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9249"/>
            <a:ext cx="4162425" cy="115293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8D9B23-8EF0-49F3-AE38-029D8E0BED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250" y="685800"/>
            <a:ext cx="6398150" cy="54923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D4F89-833E-4CFE-8379-74F64A627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602187"/>
            <a:ext cx="4162425" cy="4575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6567A4A-2AE4-49C7-9978-7328E67AD0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2017 KOMPRISE. ALL RIGHTS RESERVED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BDF401-B804-4735-BD09-60759BDAC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26EDE7-D851-4E3B-BCD3-B499F3299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697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7289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851196"/>
            <a:ext cx="10728960" cy="41916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DE9E82-53B8-4685-AC5C-28FC5667652E}"/>
              </a:ext>
            </a:extLst>
          </p:cNvPr>
          <p:cNvSpPr txBox="1"/>
          <p:nvPr/>
        </p:nvSpPr>
        <p:spPr>
          <a:xfrm>
            <a:off x="0" y="6571482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©2018 Komprise,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57594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265144" cy="6858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8000"/>
                </a:schemeClr>
              </a:gs>
              <a:gs pos="29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2" y="377950"/>
            <a:ext cx="3392432" cy="588483"/>
          </a:xfrm>
          <a:prstGeom prst="rect">
            <a:avLst/>
          </a:prstGeom>
        </p:spPr>
      </p:pic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364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71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E83BC6AC-0654-41F0-823F-06969CACFC1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2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083" y="609"/>
            <a:ext cx="12189835" cy="68567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42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5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2076588" y="0"/>
            <a:ext cx="101154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 bwMode="white">
          <a:xfrm>
            <a:off x="0" y="0"/>
            <a:ext cx="625710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8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0" y="1143000"/>
            <a:ext cx="10728960" cy="36986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1800" b="0" i="0"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851196"/>
            <a:ext cx="10728960" cy="419163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47545D"/>
                </a:solidFill>
              </a:defRPr>
            </a:lvl1pPr>
            <a:lvl2pPr>
              <a:defRPr sz="1200">
                <a:solidFill>
                  <a:srgbClr val="47545D"/>
                </a:solidFill>
              </a:defRPr>
            </a:lvl2pPr>
            <a:lvl3pPr>
              <a:defRPr sz="1200">
                <a:solidFill>
                  <a:srgbClr val="47545D"/>
                </a:solidFill>
              </a:defRPr>
            </a:lvl3pPr>
            <a:lvl4pPr>
              <a:defRPr sz="1200">
                <a:solidFill>
                  <a:srgbClr val="47545D"/>
                </a:solidFill>
              </a:defRPr>
            </a:lvl4pPr>
            <a:lvl5pPr>
              <a:defRPr sz="1200">
                <a:solidFill>
                  <a:srgbClr val="47545D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95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2076588" y="0"/>
            <a:ext cx="101154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 bwMode="white">
          <a:xfrm>
            <a:off x="0" y="0"/>
            <a:ext cx="625710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2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636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636811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265144" cy="6858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8000"/>
                </a:schemeClr>
              </a:gs>
              <a:gs pos="29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2" y="377950"/>
            <a:ext cx="3392432" cy="588483"/>
          </a:xfrm>
          <a:prstGeom prst="rect">
            <a:avLst/>
          </a:prstGeom>
        </p:spPr>
      </p:pic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364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3955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196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08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083" y="609"/>
            <a:ext cx="12189835" cy="68567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67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881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294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2076588" y="0"/>
            <a:ext cx="101154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 bwMode="white">
          <a:xfrm>
            <a:off x="0" y="0"/>
            <a:ext cx="625710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2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69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1124712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3838">
              <a:lnSpc>
                <a:spcPct val="95000"/>
              </a:lnSpc>
              <a:spcBef>
                <a:spcPts val="400"/>
              </a:spcBef>
              <a:defRPr sz="18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6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4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1" i="1">
                <a:solidFill>
                  <a:srgbClr val="0070C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7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" y="1600200"/>
            <a:ext cx="11247120" cy="4555555"/>
          </a:xfrm>
        </p:spPr>
        <p:txBody>
          <a:bodyPr/>
          <a:lstStyle>
            <a:lvl1pPr marL="228600" indent="-2286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defRPr sz="2200" b="0">
                <a:solidFill>
                  <a:schemeClr val="tx1"/>
                </a:solidFill>
              </a:defRPr>
            </a:lvl1pPr>
            <a:lvl2pPr marL="577850" indent="-288925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2pPr>
            <a:lvl3pPr marL="806450" indent="-228600">
              <a:spcBef>
                <a:spcPts val="400"/>
              </a:spcBef>
              <a:spcAft>
                <a:spcPts val="0"/>
              </a:spcAft>
              <a:tabLst/>
              <a:defRPr sz="1600">
                <a:solidFill>
                  <a:schemeClr val="tx1"/>
                </a:solidFill>
              </a:defRPr>
            </a:lvl3pPr>
            <a:lvl4pPr marL="803275" indent="-230188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377" indent="-182875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163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1124712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3838">
              <a:lnSpc>
                <a:spcPct val="95000"/>
              </a:lnSpc>
              <a:spcBef>
                <a:spcPts val="400"/>
              </a:spcBef>
              <a:defRPr sz="18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6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4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1" i="1">
                <a:solidFill>
                  <a:srgbClr val="0070C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2097-6A1D-9146-A4AD-DAB2DE80B2D8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DBDA-01F8-4B46-B48A-7E310841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1738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3703320"/>
            <a:ext cx="3528000" cy="31546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9896" y="3829204"/>
            <a:ext cx="273741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0C9FB-EE54-4D19-932C-4EF9C7CC93B4}"/>
              </a:ext>
            </a:extLst>
          </p:cNvPr>
          <p:cNvSpPr/>
          <p:nvPr userDrawn="1"/>
        </p:nvSpPr>
        <p:spPr>
          <a:xfrm>
            <a:off x="4368003" y="2944943"/>
            <a:ext cx="3510000" cy="315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DA829CB-8433-4580-B34A-C48512DF477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813818" y="3070827"/>
            <a:ext cx="271835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B17A0E8-5FE1-4EDB-9912-D15DE0F515C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8EA48-44FB-466C-808A-654F878A2BE5}"/>
              </a:ext>
            </a:extLst>
          </p:cNvPr>
          <p:cNvSpPr/>
          <p:nvPr userDrawn="1"/>
        </p:nvSpPr>
        <p:spPr>
          <a:xfrm>
            <a:off x="7859550" y="914400"/>
            <a:ext cx="3492000" cy="4197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8E05EE-476C-464F-97E9-AB4404E1031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301247" y="1040284"/>
            <a:ext cx="2728138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2B7032-E785-4A36-9ADB-097498F9D09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F3182A3-A2A8-4CAF-9CB8-8D2AFF31639B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E2A6B1-5D4C-4E87-A1F9-92B4CC63D18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7" name="Rectangle 30" descr="Rectangle shape">
            <a:extLst>
              <a:ext uri="{FF2B5EF4-FFF2-40B4-BE49-F238E27FC236}">
                <a16:creationId xmlns:a16="http://schemas.microsoft.com/office/drawing/2014/main" id="{3FD4F881-8EF1-46B0-A01F-F145F6EA85C6}"/>
              </a:ext>
            </a:extLst>
          </p:cNvPr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291760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estern Digi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DB1F7896-344E-4DB1-AF53-3FC0B599F7F6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48988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98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11247120" cy="5067300"/>
          </a:xfrm>
        </p:spPr>
        <p:txBody>
          <a:bodyPr/>
          <a:lstStyle>
            <a:lvl1pPr marL="182875" indent="-182875"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8600">
              <a:spcBef>
                <a:spcPts val="400"/>
              </a:spcBef>
              <a:tabLst/>
              <a:defRPr sz="1800">
                <a:solidFill>
                  <a:schemeClr val="tx1"/>
                </a:solidFill>
              </a:defRPr>
            </a:lvl2pPr>
            <a:lvl3pPr marL="630238" indent="-173038">
              <a:spcBef>
                <a:spcPts val="400"/>
              </a:spcBef>
              <a:defRPr sz="1600">
                <a:solidFill>
                  <a:schemeClr val="tx1"/>
                </a:solidFill>
              </a:defRPr>
            </a:lvl3pPr>
            <a:lvl4pPr marL="854075" indent="-163513">
              <a:spcBef>
                <a:spcPts val="400"/>
              </a:spcBef>
              <a:defRPr sz="1400">
                <a:solidFill>
                  <a:schemeClr val="tx1"/>
                </a:solidFill>
              </a:defRPr>
            </a:lvl4pPr>
            <a:lvl5pPr marL="914377" indent="-182875">
              <a:spcBef>
                <a:spcPts val="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50DFEB01-782F-42B4-979B-02E80A5AE99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9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1124712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3838">
              <a:lnSpc>
                <a:spcPct val="95000"/>
              </a:lnSpc>
              <a:spcBef>
                <a:spcPts val="400"/>
              </a:spcBef>
              <a:defRPr sz="18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6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4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26F32088-4A83-461B-AF98-499567FC06C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2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F560E5F3-12E5-493F-9144-1A0D441CBCB7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600200"/>
            <a:ext cx="548640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9E53AE2-F18A-43DD-AD06-52F71DC47355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5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49888FE-FF23-4FA7-9D8A-21748CD388B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1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285B5826-8A97-404F-83BC-8783895FD6B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" y="1600200"/>
            <a:ext cx="11247120" cy="4389120"/>
          </a:xfrm>
        </p:spPr>
        <p:txBody>
          <a:bodyPr/>
          <a:lstStyle>
            <a:lvl1pPr marL="228600" indent="-228600">
              <a:spcBef>
                <a:spcPts val="1200"/>
              </a:spcBef>
              <a:spcAft>
                <a:spcPts val="0"/>
              </a:spcAft>
              <a:defRPr sz="2400" b="0">
                <a:solidFill>
                  <a:schemeClr val="tx1"/>
                </a:solidFill>
              </a:defRPr>
            </a:lvl1pPr>
            <a:lvl2pPr marL="577850" indent="-288925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2200">
                <a:solidFill>
                  <a:schemeClr val="tx1"/>
                </a:solidFill>
              </a:defRPr>
            </a:lvl2pPr>
            <a:lvl3pPr marL="806450" indent="-228600">
              <a:spcBef>
                <a:spcPts val="400"/>
              </a:spcBef>
              <a:spcAft>
                <a:spcPts val="0"/>
              </a:spcAft>
              <a:tabLst/>
              <a:defRPr sz="2000">
                <a:solidFill>
                  <a:schemeClr val="tx1"/>
                </a:solidFill>
              </a:defRPr>
            </a:lvl3pPr>
            <a:lvl4pPr marL="803275" indent="-230188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377" indent="-182875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90735DD2-57D4-4732-857C-1088F3842EAF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2440" y="1600200"/>
            <a:ext cx="11247120" cy="4555555"/>
          </a:xfrm>
        </p:spPr>
        <p:txBody>
          <a:bodyPr/>
          <a:lstStyle>
            <a:lvl1pPr marL="228600" indent="-2286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defRPr sz="2200" b="0">
                <a:solidFill>
                  <a:schemeClr val="tx1"/>
                </a:solidFill>
              </a:defRPr>
            </a:lvl1pPr>
            <a:lvl2pPr marL="577850" indent="-288925">
              <a:spcBef>
                <a:spcPts val="400"/>
              </a:spcBef>
              <a:spcAft>
                <a:spcPts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</a:defRPr>
            </a:lvl2pPr>
            <a:lvl3pPr marL="806450" indent="-228600">
              <a:spcBef>
                <a:spcPts val="400"/>
              </a:spcBef>
              <a:spcAft>
                <a:spcPts val="0"/>
              </a:spcAft>
              <a:tabLst/>
              <a:defRPr sz="1600">
                <a:solidFill>
                  <a:schemeClr val="tx1"/>
                </a:solidFill>
              </a:defRPr>
            </a:lvl3pPr>
            <a:lvl4pPr marL="803275" indent="-230188"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 marL="914377" indent="-182875"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0311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WDC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1224" y="391885"/>
            <a:ext cx="8319478" cy="4212771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spcBef>
                <a:spcPts val="400"/>
              </a:spcBef>
              <a:spcAft>
                <a:spcPts val="0"/>
              </a:spcAft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97AB5AB-FE7C-40B5-98A7-39E1D3C41E38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93309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7463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2439" y="2577737"/>
            <a:ext cx="11127377" cy="3655423"/>
          </a:xfrm>
          <a:noFill/>
        </p:spPr>
        <p:txBody>
          <a:bodyPr lIns="0" tIns="0" anchor="t" anchorCtr="0"/>
          <a:lstStyle>
            <a:lvl1pPr marL="0" indent="0">
              <a:spcBef>
                <a:spcPts val="1200"/>
              </a:spcBef>
              <a:spcAft>
                <a:spcPts val="0"/>
              </a:spcAft>
              <a:buFont typeface="Verdana" panose="020B0604030504040204" pitchFamily="34" charset="0"/>
              <a:buNone/>
              <a:defRPr sz="4000" b="1" i="0">
                <a:solidFill>
                  <a:schemeClr val="accent2"/>
                </a:solidFill>
              </a:defRPr>
            </a:lvl1pPr>
            <a:lvl2pPr marL="349250" indent="-228600">
              <a:buFont typeface="Verdana" panose="020B0604030504040204" pitchFamily="34" charset="0"/>
              <a:buChar char="–"/>
              <a:defRPr sz="1600" i="1">
                <a:solidFill>
                  <a:schemeClr val="accent1"/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z="4000" dirty="0"/>
              <a:t>Level 1 Text</a:t>
            </a:r>
            <a:endParaRPr lang="en-US" dirty="0"/>
          </a:p>
          <a:p>
            <a:pPr lvl="1"/>
            <a:r>
              <a:rPr lang="en-US" dirty="0"/>
              <a:t>Level 2 text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4CFF635B-3812-4067-9E95-ACE1F9028BA7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76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F84A2FA2-BAAF-4259-A186-A299CD595FF9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44852"/>
            <a:ext cx="1346758" cy="2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86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CA99746F-1756-40DF-9C65-639C31F09AB2}" type="datetime1">
              <a:rPr lang="en-US" smtClean="0"/>
              <a:t>2/15/19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592" y="6536764"/>
            <a:ext cx="1380024" cy="239391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93309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40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0009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EE2DBDA-01F8-4B46-B48A-7E310841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75804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3703320"/>
            <a:ext cx="3528000" cy="31546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9896" y="3829204"/>
            <a:ext cx="273741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0C9FB-EE54-4D19-932C-4EF9C7CC93B4}"/>
              </a:ext>
            </a:extLst>
          </p:cNvPr>
          <p:cNvSpPr/>
          <p:nvPr userDrawn="1"/>
        </p:nvSpPr>
        <p:spPr>
          <a:xfrm>
            <a:off x="4368003" y="2944943"/>
            <a:ext cx="3510000" cy="315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DA829CB-8433-4580-B34A-C48512DF477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813818" y="3070827"/>
            <a:ext cx="271835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B17A0E8-5FE1-4EDB-9912-D15DE0F515C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8EA48-44FB-466C-808A-654F878A2BE5}"/>
              </a:ext>
            </a:extLst>
          </p:cNvPr>
          <p:cNvSpPr/>
          <p:nvPr userDrawn="1"/>
        </p:nvSpPr>
        <p:spPr>
          <a:xfrm>
            <a:off x="7859550" y="914400"/>
            <a:ext cx="3492000" cy="4197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8E05EE-476C-464F-97E9-AB4404E1031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301247" y="1040284"/>
            <a:ext cx="2728138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2B7032-E785-4A36-9ADB-097498F9D09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F3182A3-A2A8-4CAF-9CB8-8D2AFF31639B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E2A6B1-5D4C-4E87-A1F9-92B4CC63D18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7" name="Rectangle 30" descr="Rectangle shape">
            <a:extLst>
              <a:ext uri="{FF2B5EF4-FFF2-40B4-BE49-F238E27FC236}">
                <a16:creationId xmlns:a16="http://schemas.microsoft.com/office/drawing/2014/main" id="{3FD4F881-8EF1-46B0-A01F-F145F6EA85C6}"/>
              </a:ext>
            </a:extLst>
          </p:cNvPr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91824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265144" cy="685800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8000"/>
                </a:schemeClr>
              </a:gs>
              <a:gs pos="29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fld id="{D7F45A7C-5D12-4AFF-8326-BB92317A72D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2" y="377950"/>
            <a:ext cx="3392432" cy="588483"/>
          </a:xfrm>
          <a:prstGeom prst="rect">
            <a:avLst/>
          </a:prstGeom>
        </p:spPr>
      </p:pic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1364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16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E83BC6AC-0654-41F0-823F-06969CACFC1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3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1083" y="609"/>
            <a:ext cx="12189835" cy="68567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EB91DE8A-CF65-4387-860C-875AEB5CA705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6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677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04987E9A-3FFB-4273-9350-DC3F2AFCF1D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0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white">
          <a:xfrm>
            <a:off x="-1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A2B1CC72-B2C8-413C-B281-8AF9238E641C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84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with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2076588" y="0"/>
            <a:ext cx="101154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 bwMode="white">
          <a:xfrm>
            <a:off x="0" y="0"/>
            <a:ext cx="625710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 bwMode="white">
          <a:xfrm>
            <a:off x="0" y="0"/>
            <a:ext cx="703197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5000">
                <a:schemeClr val="bg1">
                  <a:alpha val="64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59" y="374905"/>
            <a:ext cx="3375169" cy="584164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51687" y="1715217"/>
            <a:ext cx="6439103" cy="1238376"/>
          </a:xfrm>
        </p:spPr>
        <p:txBody>
          <a:bodyPr anchor="t" anchorCtr="0"/>
          <a:lstStyle>
            <a:lvl1pPr algn="l"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51688" y="3329315"/>
            <a:ext cx="6339840" cy="11176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800"/>
              </a:spcAft>
              <a:buNone/>
              <a:defRPr i="1">
                <a:solidFill>
                  <a:schemeClr val="tx1"/>
                </a:solidFill>
              </a:defRPr>
            </a:lvl1pPr>
            <a:lvl2pPr marL="0" indent="0" algn="l">
              <a:buNone/>
              <a:defRPr sz="1500" b="0">
                <a:solidFill>
                  <a:schemeClr val="tx1"/>
                </a:solidFill>
                <a:latin typeface="+mn-lt"/>
              </a:defRPr>
            </a:lvl2pPr>
            <a:lvl3pPr marL="365751" indent="0">
              <a:buNone/>
              <a:defRPr>
                <a:solidFill>
                  <a:schemeClr val="bg1"/>
                </a:solidFill>
              </a:defRPr>
            </a:lvl3pPr>
            <a:lvl4pPr marL="548626" indent="0">
              <a:buNone/>
              <a:defRPr>
                <a:solidFill>
                  <a:schemeClr val="bg1"/>
                </a:solidFill>
              </a:defRPr>
            </a:lvl4pPr>
            <a:lvl5pPr marL="731502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848EBD3C-99D8-4B71-AFAE-CD0378D44D3F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870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EE2DBDA-01F8-4B46-B48A-7E3108415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74370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3703320"/>
            <a:ext cx="3528000" cy="31546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9896" y="3829204"/>
            <a:ext cx="273741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0C9FB-EE54-4D19-932C-4EF9C7CC93B4}"/>
              </a:ext>
            </a:extLst>
          </p:cNvPr>
          <p:cNvSpPr/>
          <p:nvPr userDrawn="1"/>
        </p:nvSpPr>
        <p:spPr>
          <a:xfrm>
            <a:off x="4368003" y="2944943"/>
            <a:ext cx="3510000" cy="315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DA829CB-8433-4580-B34A-C48512DF477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813818" y="3070827"/>
            <a:ext cx="271835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B17A0E8-5FE1-4EDB-9912-D15DE0F515C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8EA48-44FB-466C-808A-654F878A2BE5}"/>
              </a:ext>
            </a:extLst>
          </p:cNvPr>
          <p:cNvSpPr/>
          <p:nvPr userDrawn="1"/>
        </p:nvSpPr>
        <p:spPr>
          <a:xfrm>
            <a:off x="7859550" y="914400"/>
            <a:ext cx="3492000" cy="4197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8E05EE-476C-464F-97E9-AB4404E1031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301247" y="1040284"/>
            <a:ext cx="2728138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2B7032-E785-4A36-9ADB-097498F9D09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F3182A3-A2A8-4CAF-9CB8-8D2AFF31639B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E2A6B1-5D4C-4E87-A1F9-92B4CC63D18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7" name="Rectangle 30" descr="Rectangle shape">
            <a:extLst>
              <a:ext uri="{FF2B5EF4-FFF2-40B4-BE49-F238E27FC236}">
                <a16:creationId xmlns:a16="http://schemas.microsoft.com/office/drawing/2014/main" id="{3FD4F881-8EF1-46B0-A01F-F145F6EA85C6}"/>
              </a:ext>
            </a:extLst>
          </p:cNvPr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5440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estern Digi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74155"/>
            <a:ext cx="6810664" cy="3883845"/>
          </a:xfrm>
          <a:prstGeom prst="rect">
            <a:avLst/>
          </a:prstGeom>
        </p:spPr>
      </p:pic>
      <p:sp>
        <p:nvSpPr>
          <p:cNvPr id="7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11460480" y="6560860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3EF5333B-C303-42A7-A806-4DC52A6A8D94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1687" y="6534981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0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11247120" cy="5067300"/>
          </a:xfrm>
        </p:spPr>
        <p:txBody>
          <a:bodyPr/>
          <a:lstStyle>
            <a:lvl1pPr marL="182875" indent="-182875"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8600">
              <a:spcBef>
                <a:spcPts val="400"/>
              </a:spcBef>
              <a:tabLst/>
              <a:defRPr sz="1800">
                <a:solidFill>
                  <a:schemeClr val="tx1"/>
                </a:solidFill>
              </a:defRPr>
            </a:lvl2pPr>
            <a:lvl3pPr marL="630238" indent="-173038">
              <a:spcBef>
                <a:spcPts val="400"/>
              </a:spcBef>
              <a:defRPr sz="1600">
                <a:solidFill>
                  <a:schemeClr val="tx1"/>
                </a:solidFill>
              </a:defRPr>
            </a:lvl3pPr>
            <a:lvl4pPr marL="854075" indent="-163513">
              <a:spcBef>
                <a:spcPts val="400"/>
              </a:spcBef>
              <a:defRPr sz="1400">
                <a:solidFill>
                  <a:schemeClr val="tx1"/>
                </a:solidFill>
              </a:defRPr>
            </a:lvl4pPr>
            <a:lvl5pPr marL="914377" indent="-182875">
              <a:spcBef>
                <a:spcPts val="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CCCE90C-34A7-4221-9227-390AE745732E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6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48768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600200"/>
            <a:ext cx="11247120" cy="45720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200">
                <a:solidFill>
                  <a:schemeClr val="tx1"/>
                </a:solidFill>
              </a:defRPr>
            </a:lvl1pPr>
            <a:lvl2pPr marL="457200" indent="-223838">
              <a:lnSpc>
                <a:spcPct val="95000"/>
              </a:lnSpc>
              <a:spcBef>
                <a:spcPts val="400"/>
              </a:spcBef>
              <a:defRPr sz="18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6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4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72440" y="889000"/>
            <a:ext cx="11247120" cy="487680"/>
          </a:xfrm>
        </p:spPr>
        <p:txBody>
          <a:bodyPr/>
          <a:lstStyle>
            <a:lvl1pPr marL="0" indent="0" algn="l">
              <a:buNone/>
              <a:defRPr b="0" i="1">
                <a:solidFill>
                  <a:schemeClr val="accent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0EE4AB8-ADC0-427F-931E-72465F769F32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0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Col Content - WD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624840"/>
          </a:xfr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6233160" y="1104900"/>
            <a:ext cx="5486400" cy="5067300"/>
          </a:xfrm>
        </p:spPr>
        <p:txBody>
          <a:bodyPr/>
          <a:lstStyle>
            <a:lvl1pPr marL="182875" indent="-182875">
              <a:lnSpc>
                <a:spcPct val="95000"/>
              </a:lnSpc>
              <a:spcBef>
                <a:spcPts val="1200"/>
              </a:spcBef>
              <a:defRPr sz="2000">
                <a:solidFill>
                  <a:schemeClr val="tx1"/>
                </a:solidFill>
              </a:defRPr>
            </a:lvl1pPr>
            <a:lvl2pPr marL="457200" indent="-228600">
              <a:lnSpc>
                <a:spcPct val="95000"/>
              </a:lnSpc>
              <a:spcBef>
                <a:spcPts val="400"/>
              </a:spcBef>
              <a:defRPr sz="1600"/>
            </a:lvl2pPr>
            <a:lvl3pPr marL="630238" indent="-173038">
              <a:lnSpc>
                <a:spcPct val="95000"/>
              </a:lnSpc>
              <a:spcBef>
                <a:spcPts val="400"/>
              </a:spcBef>
              <a:tabLst/>
              <a:defRPr sz="1400"/>
            </a:lvl3pPr>
            <a:lvl4pPr marL="854075" indent="-163513">
              <a:lnSpc>
                <a:spcPct val="95000"/>
              </a:lnSpc>
              <a:spcBef>
                <a:spcPts val="400"/>
              </a:spcBef>
              <a:defRPr sz="1200"/>
            </a:lvl4pPr>
            <a:lvl5pPr marL="914377" indent="-182875">
              <a:lnSpc>
                <a:spcPct val="95000"/>
              </a:lnSpc>
              <a:spcBef>
                <a:spcPts val="400"/>
              </a:spcBef>
              <a:defRPr sz="1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2048F30F-3120-4C02-B4D6-0BD6671E5711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theme" Target="../theme/theme10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1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image" Target="../media/image13.png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theme" Target="../theme/theme12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13.pn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5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5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73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91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26" Type="http://schemas.openxmlformats.org/officeDocument/2006/relationships/image" Target="../media/image13.png"/><Relationship Id="rId3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24" Type="http://schemas.openxmlformats.org/officeDocument/2006/relationships/theme" Target="../theme/theme9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3309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304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742" r:id="rId10"/>
  </p:sldLayoutIdLst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34982"/>
            <a:ext cx="1346758" cy="233093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2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34982"/>
            <a:ext cx="1346758" cy="233093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4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  <p:sldLayoutId id="2147484003" r:id="rId12"/>
    <p:sldLayoutId id="2147484004" r:id="rId13"/>
    <p:sldLayoutId id="2147484005" r:id="rId14"/>
    <p:sldLayoutId id="2147484006" r:id="rId15"/>
    <p:sldLayoutId id="2147484007" r:id="rId16"/>
    <p:sldLayoutId id="2147484008" r:id="rId17"/>
    <p:sldLayoutId id="2147484009" r:id="rId18"/>
    <p:sldLayoutId id="2147484010" r:id="rId19"/>
    <p:sldLayoutId id="214748401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ZA" sz="2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Times New Roman" panose="02020603050405020304" pitchFamily="18" charset="0"/>
              </a:rPr>
              <a:t>Project</a:t>
            </a:r>
            <a:br>
              <a:rPr lang="en-ZA" sz="20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ZA" sz="1100" b="0" i="1" spc="6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Fizz</a:t>
            </a:r>
          </a:p>
        </p:txBody>
      </p:sp>
    </p:spTree>
    <p:extLst>
      <p:ext uri="{BB962C8B-B14F-4D97-AF65-F5344CB8AC3E}">
        <p14:creationId xmlns:p14="http://schemas.microsoft.com/office/powerpoint/2010/main" val="638677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  <p:sldLayoutId id="2147484072" r:id="rId12"/>
    <p:sldLayoutId id="2147484073" r:id="rId13"/>
    <p:sldLayoutId id="2147484074" r:id="rId14"/>
    <p:sldLayoutId id="2147484075" r:id="rId15"/>
    <p:sldLayoutId id="2147484076" r:id="rId16"/>
    <p:sldLayoutId id="2147484077" r:id="rId17"/>
    <p:sldLayoutId id="2147484078" r:id="rId18"/>
    <p:sldLayoutId id="214748407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6846D4B-D202-4607-BE00-CB55FFD73D1A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309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89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40" r:id="rId13"/>
    <p:sldLayoutId id="214748374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34982"/>
            <a:ext cx="1346758" cy="233093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2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34982"/>
            <a:ext cx="1346758" cy="233093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34982"/>
            <a:ext cx="1346758" cy="233093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9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3309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079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B6846D4B-D202-4607-BE00-CB55FFD73D1A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©2018 Western Digital Corporation or its affiliates. All rights reserved.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33097" y="6701686"/>
            <a:ext cx="17614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WESTERN DIGITAL CONFIDENTIAL</a:t>
            </a:r>
            <a:endParaRPr lang="en-US" sz="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842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940" r:id="rId13"/>
    <p:sldLayoutId id="2147483941" r:id="rId14"/>
    <p:sldLayoutId id="214748394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34982"/>
            <a:ext cx="1346758" cy="233093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23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2440" y="365760"/>
            <a:ext cx="11247120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440" y="1600200"/>
            <a:ext cx="1124712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3995" cy="6858000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485120" y="6534982"/>
            <a:ext cx="6096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C4B4505-6370-4902-9A4D-7159B86A42E3}" type="datetime1">
              <a:rPr lang="en-US" smtClean="0"/>
              <a:t>2/15/19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60480" y="6534982"/>
            <a:ext cx="24384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117D082C-22F7-460A-B107-A5704CF548D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777" y="6534982"/>
            <a:ext cx="1346758" cy="233093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9540" y="6534982"/>
            <a:ext cx="4015500" cy="18288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/>
              <a:defRPr sz="7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©2018 Western Digital Corporation or its affiliates. All rights reserved. Confidential.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0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  <p:sldLayoutId id="2147483977" r:id="rId21"/>
    <p:sldLayoutId id="2147483978" r:id="rId22"/>
    <p:sldLayoutId id="2147483979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9170" rtl="0" eaLnBrk="1" latinLnBrk="0" hangingPunct="1">
        <a:spcBef>
          <a:spcPct val="0"/>
        </a:spcBef>
        <a:buNone/>
        <a:defRPr sz="3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1219170" rtl="0" eaLnBrk="1" latinLnBrk="0" hangingPunct="1">
        <a:lnSpc>
          <a:spcPct val="95000"/>
        </a:lnSpc>
        <a:spcBef>
          <a:spcPts val="1200"/>
        </a:spcBef>
        <a:buClr>
          <a:schemeClr val="accent4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38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63513" algn="l" defTabSz="1219170" rtl="0" eaLnBrk="1" latinLnBrk="0" hangingPunct="1">
        <a:lnSpc>
          <a:spcPct val="95000"/>
        </a:lnSpc>
        <a:spcBef>
          <a:spcPts val="400"/>
        </a:spcBef>
        <a:buClr>
          <a:schemeClr val="accent4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indent="-182875" algn="l" defTabSz="1219170" rtl="0" eaLnBrk="1" latinLnBrk="0" hangingPunct="1">
        <a:spcBef>
          <a:spcPts val="0"/>
        </a:spcBef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233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6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jpeg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6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6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282D-2F79-6248-B7CF-98932072C0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Fizz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28FD8-8117-AB43-8C08-E2C6B3F46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7992431" cy="816075"/>
          </a:xfrm>
        </p:spPr>
        <p:txBody>
          <a:bodyPr/>
          <a:lstStyle/>
          <a:p>
            <a:r>
              <a:rPr lang="en-US" dirty="0"/>
              <a:t>Objective: Increase significant revenue by optimizing retail store displays</a:t>
            </a:r>
          </a:p>
        </p:txBody>
      </p:sp>
    </p:spTree>
    <p:extLst>
      <p:ext uri="{BB962C8B-B14F-4D97-AF65-F5344CB8AC3E}">
        <p14:creationId xmlns:p14="http://schemas.microsoft.com/office/powerpoint/2010/main" val="179305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11DD-124B-AE4B-A67F-B722BC50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age result for grocery store layout map">
            <a:extLst>
              <a:ext uri="{FF2B5EF4-FFF2-40B4-BE49-F238E27FC236}">
                <a16:creationId xmlns:a16="http://schemas.microsoft.com/office/drawing/2014/main" id="{6E8A823C-0658-F345-B3D6-11EEAEFBF4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235" y="1647508"/>
            <a:ext cx="5943600" cy="356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/var/folders/v8/302rbz5s0fx4gbkx7nvjhkknd0c0b1/T/com.microsoft.Word/Content.MSO/40D03C99.tmp">
            <a:extLst>
              <a:ext uri="{FF2B5EF4-FFF2-40B4-BE49-F238E27FC236}">
                <a16:creationId xmlns:a16="http://schemas.microsoft.com/office/drawing/2014/main" id="{AFFBC9FD-EE44-FB40-BD9C-FBE3B6F648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495" y="4042728"/>
            <a:ext cx="189865" cy="18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/var/folders/v8/302rbz5s0fx4gbkx7nvjhkknd0c0b1/T/com.microsoft.Word/Content.MSO/9FD0630F.tmp">
            <a:extLst>
              <a:ext uri="{FF2B5EF4-FFF2-40B4-BE49-F238E27FC236}">
                <a16:creationId xmlns:a16="http://schemas.microsoft.com/office/drawing/2014/main" id="{64BCE57A-A016-C549-8235-2F15DC3223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55" y="2748598"/>
            <a:ext cx="642620" cy="64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/var/folders/v8/302rbz5s0fx4gbkx7nvjhkknd0c0b1/T/com.microsoft.Word/Content.MSO/40D03C99.tmp">
            <a:extLst>
              <a:ext uri="{FF2B5EF4-FFF2-40B4-BE49-F238E27FC236}">
                <a16:creationId xmlns:a16="http://schemas.microsoft.com/office/drawing/2014/main" id="{66964F0A-3238-7948-A509-10213E0E5D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75" y="2096453"/>
            <a:ext cx="54292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var/folders/v8/302rbz5s0fx4gbkx7nvjhkknd0c0b1/T/com.microsoft.Word/Content.MSO/688C2EF5.tmp">
            <a:extLst>
              <a:ext uri="{FF2B5EF4-FFF2-40B4-BE49-F238E27FC236}">
                <a16:creationId xmlns:a16="http://schemas.microsoft.com/office/drawing/2014/main" id="{C2ED85DB-1868-9141-9E2F-14EB3A9B378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340" y="3635693"/>
            <a:ext cx="606425" cy="6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/var/folders/v8/302rbz5s0fx4gbkx7nvjhkknd0c0b1/T/com.microsoft.Word/Content.MSO/40D03C99.tmp">
            <a:extLst>
              <a:ext uri="{FF2B5EF4-FFF2-40B4-BE49-F238E27FC236}">
                <a16:creationId xmlns:a16="http://schemas.microsoft.com/office/drawing/2014/main" id="{06FFD7D5-9B14-C54D-A442-B60F2DBE61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4035743"/>
            <a:ext cx="189865" cy="18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var/folders/v8/302rbz5s0fx4gbkx7nvjhkknd0c0b1/T/com.microsoft.Word/Content.MSO/40D03C99.tmp">
            <a:extLst>
              <a:ext uri="{FF2B5EF4-FFF2-40B4-BE49-F238E27FC236}">
                <a16:creationId xmlns:a16="http://schemas.microsoft.com/office/drawing/2014/main" id="{52EE74F1-16E7-9241-A6D2-D6F1CE749BB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680" y="2053273"/>
            <a:ext cx="189865" cy="18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/var/folders/v8/302rbz5s0fx4gbkx7nvjhkknd0c0b1/T/com.microsoft.Word/Content.MSO/40D03C99.tmp">
            <a:extLst>
              <a:ext uri="{FF2B5EF4-FFF2-40B4-BE49-F238E27FC236}">
                <a16:creationId xmlns:a16="http://schemas.microsoft.com/office/drawing/2014/main" id="{2D4F6D61-9E1C-204C-A2E9-50978FA78F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720" y="3746183"/>
            <a:ext cx="189865" cy="18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/var/folders/v8/302rbz5s0fx4gbkx7nvjhkknd0c0b1/T/com.microsoft.Word/Content.MSO/9FD0630F.tmp">
            <a:extLst>
              <a:ext uri="{FF2B5EF4-FFF2-40B4-BE49-F238E27FC236}">
                <a16:creationId xmlns:a16="http://schemas.microsoft.com/office/drawing/2014/main" id="{707E9AC9-251E-9842-8708-30F7175627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0" y="3292158"/>
            <a:ext cx="241300" cy="23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/var/folders/v8/302rbz5s0fx4gbkx7nvjhkknd0c0b1/T/com.microsoft.Word/Content.MSO/9FD0630F.tmp">
            <a:extLst>
              <a:ext uri="{FF2B5EF4-FFF2-40B4-BE49-F238E27FC236}">
                <a16:creationId xmlns:a16="http://schemas.microsoft.com/office/drawing/2014/main" id="{168E5A1D-2E03-D043-9C61-3F3426A3AE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470" y="4009073"/>
            <a:ext cx="241300" cy="233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/var/folders/v8/302rbz5s0fx4gbkx7nvjhkknd0c0b1/T/com.microsoft.Word/Content.MSO/9FD0630F.tmp">
            <a:extLst>
              <a:ext uri="{FF2B5EF4-FFF2-40B4-BE49-F238E27FC236}">
                <a16:creationId xmlns:a16="http://schemas.microsoft.com/office/drawing/2014/main" id="{2F5CB8C3-9C25-7F44-9CF0-BCBEC991A4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45" y="4224973"/>
            <a:ext cx="192405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/var/folders/v8/302rbz5s0fx4gbkx7nvjhkknd0c0b1/T/com.microsoft.Word/Content.MSO/688C2EF5.tmp">
            <a:extLst>
              <a:ext uri="{FF2B5EF4-FFF2-40B4-BE49-F238E27FC236}">
                <a16:creationId xmlns:a16="http://schemas.microsoft.com/office/drawing/2014/main" id="{72B5A6F8-0288-E54B-BC63-1D510C5C9A7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305" y="2803208"/>
            <a:ext cx="226060" cy="22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/var/folders/v8/302rbz5s0fx4gbkx7nvjhkknd0c0b1/T/com.microsoft.Word/Content.MSO/688C2EF5.tmp">
            <a:extLst>
              <a:ext uri="{FF2B5EF4-FFF2-40B4-BE49-F238E27FC236}">
                <a16:creationId xmlns:a16="http://schemas.microsoft.com/office/drawing/2014/main" id="{FC12B73D-CA0A-C74C-B114-606C76598A8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820" y="4026853"/>
            <a:ext cx="226060" cy="22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/var/folders/v8/302rbz5s0fx4gbkx7nvjhkknd0c0b1/T/com.microsoft.Word/Content.MSO/688C2EF5.tmp">
            <a:extLst>
              <a:ext uri="{FF2B5EF4-FFF2-40B4-BE49-F238E27FC236}">
                <a16:creationId xmlns:a16="http://schemas.microsoft.com/office/drawing/2014/main" id="{181752AB-6E52-BA43-B6C2-8E52DAE5BB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145" y="2071688"/>
            <a:ext cx="226060" cy="22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/var/folders/v8/302rbz5s0fx4gbkx7nvjhkknd0c0b1/T/com.microsoft.Word/Content.MSO/40D03C99.tmp">
            <a:extLst>
              <a:ext uri="{FF2B5EF4-FFF2-40B4-BE49-F238E27FC236}">
                <a16:creationId xmlns:a16="http://schemas.microsoft.com/office/drawing/2014/main" id="{0A88DD45-D2BB-7C48-B9EF-0AE1FB8055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5" y="2206943"/>
            <a:ext cx="189865" cy="189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993669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9C9E-362C-414E-87D0-3A53F533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 Configuration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E19875-BBAA-0440-95D5-C7F744A2D9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038" y="2514035"/>
            <a:ext cx="4312690" cy="3324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177AD1-DABF-F94A-81BB-FB40B9262CA3}"/>
              </a:ext>
            </a:extLst>
          </p:cNvPr>
          <p:cNvSpPr txBox="1"/>
          <p:nvPr/>
        </p:nvSpPr>
        <p:spPr>
          <a:xfrm>
            <a:off x="4926843" y="2019873"/>
            <a:ext cx="5063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optimal brand configuration?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Competitive POS location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Co-merchandising (s’mores)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Diet Coke 6-pack understocked in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729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E2EF8DE-E57E-4B45-8D1A-0C1CEF9DE5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444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8B526B65-A296-354F-9B43-0FA87709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1049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53ADFC-65B0-E046-A9E9-65458D77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Sales Levers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9F6F0-3E56-B140-9431-5D866880C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170804"/>
            <a:ext cx="5472114" cy="823912"/>
          </a:xfrm>
        </p:spPr>
        <p:txBody>
          <a:bodyPr/>
          <a:lstStyle/>
          <a:p>
            <a:r>
              <a:rPr lang="en-US" dirty="0"/>
              <a:t>Display Location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5F1CFE-60B9-A447-8589-40EE9DBEF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170804"/>
            <a:ext cx="5472114" cy="823912"/>
          </a:xfrm>
        </p:spPr>
        <p:txBody>
          <a:bodyPr/>
          <a:lstStyle/>
          <a:p>
            <a:r>
              <a:rPr lang="en-US" dirty="0"/>
              <a:t>Display Configuration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B194B-4023-E04E-9407-8D05BDBA1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163879"/>
            <a:ext cx="5472114" cy="3684588"/>
          </a:xfrm>
        </p:spPr>
        <p:txBody>
          <a:bodyPr/>
          <a:lstStyle/>
          <a:p>
            <a:r>
              <a:rPr lang="en-US" dirty="0"/>
              <a:t>Objective: Identify optimal brand configurations for displays</a:t>
            </a:r>
          </a:p>
          <a:p>
            <a:r>
              <a:rPr lang="en-US" dirty="0"/>
              <a:t>Photo machine learning needed to make viable</a:t>
            </a:r>
          </a:p>
          <a:p>
            <a:r>
              <a:rPr lang="en-US" dirty="0"/>
              <a:t>Iterative testing required to validate</a:t>
            </a:r>
          </a:p>
          <a:p>
            <a:r>
              <a:rPr lang="en-US" dirty="0"/>
              <a:t>Requires investment in hands-on research.</a:t>
            </a:r>
          </a:p>
          <a:p>
            <a:r>
              <a:rPr lang="en-US" dirty="0"/>
              <a:t>Measure Sales</a:t>
            </a:r>
          </a:p>
          <a:p>
            <a:pPr lvl="1"/>
            <a:r>
              <a:rPr lang="en-US" dirty="0"/>
              <a:t>Capture restocking</a:t>
            </a:r>
          </a:p>
          <a:p>
            <a:pPr lvl="1"/>
            <a:r>
              <a:rPr lang="en-US" dirty="0"/>
              <a:t>Also provided by researcher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1C003-85D1-4544-96B5-A2C270DB3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163879"/>
            <a:ext cx="5472114" cy="3684588"/>
          </a:xfrm>
        </p:spPr>
        <p:txBody>
          <a:bodyPr/>
          <a:lstStyle/>
          <a:p>
            <a:r>
              <a:rPr lang="en-US" dirty="0"/>
              <a:t>Objective: Identify optimal in-store display locations to drive revenue</a:t>
            </a:r>
          </a:p>
          <a:p>
            <a:r>
              <a:rPr lang="en-US" dirty="0"/>
              <a:t>Key variables to capture</a:t>
            </a:r>
          </a:p>
          <a:p>
            <a:pPr lvl="1"/>
            <a:r>
              <a:rPr lang="en-US" dirty="0"/>
              <a:t>In-store location (end cap, front/back,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/>
            <a:r>
              <a:rPr lang="en-US" dirty="0"/>
              <a:t>Category location (bakery, deli, pharmacy)</a:t>
            </a:r>
          </a:p>
          <a:p>
            <a:pPr lvl="1"/>
            <a:r>
              <a:rPr lang="en-US" dirty="0"/>
              <a:t>Co-merchandise/adjacent products (s’mores example)</a:t>
            </a:r>
          </a:p>
          <a:p>
            <a:pPr lvl="1"/>
            <a:r>
              <a:rPr lang="en-US" dirty="0"/>
              <a:t>Competitor location – how far from Pepsi?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Checkout #3 refrigerator </a:t>
            </a:r>
          </a:p>
          <a:p>
            <a:pPr lvl="2"/>
            <a:r>
              <a:rPr lang="en-US" dirty="0"/>
              <a:t>Next to snacks/candy</a:t>
            </a:r>
          </a:p>
          <a:p>
            <a:r>
              <a:rPr lang="en-US" dirty="0"/>
              <a:t>Measure sales</a:t>
            </a:r>
          </a:p>
          <a:p>
            <a:pPr lvl="1"/>
            <a:r>
              <a:rPr lang="en-US" dirty="0"/>
              <a:t>Capture restocking by merchandiser?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F8E68-8AA6-754D-8FF1-5B34304F4054}"/>
              </a:ext>
            </a:extLst>
          </p:cNvPr>
          <p:cNvSpPr txBox="1"/>
          <p:nvPr/>
        </p:nvSpPr>
        <p:spPr>
          <a:xfrm>
            <a:off x="431886" y="864000"/>
            <a:ext cx="1134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key levers identified.  Quantify ability to increase sales and effort to implement</a:t>
            </a:r>
          </a:p>
        </p:txBody>
      </p:sp>
    </p:spTree>
    <p:extLst>
      <p:ext uri="{BB962C8B-B14F-4D97-AF65-F5344CB8AC3E}">
        <p14:creationId xmlns:p14="http://schemas.microsoft.com/office/powerpoint/2010/main" val="323912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FA568-447E-3F46-8AF3-18D22D11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Phased Development Plan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282003-5CB6-E949-9F23-2E2BA12E30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32827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EA92622-E7CC-694C-8F2A-6903ECD35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8096" y="1644276"/>
            <a:ext cx="715808" cy="715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9A9C5-B88D-9F4D-8E42-DF8ABB2F3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0488" y="2863112"/>
            <a:ext cx="851024" cy="11317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236183-9383-AF47-9344-87D5B0C2F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5779" y="4249578"/>
            <a:ext cx="1326842" cy="132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4587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ZA" dirty="0"/>
              <a:t>Phased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ZA" dirty="0"/>
              <a:t>Research - Bootstrap business validation and initial development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770010"/>
              </p:ext>
            </p:extLst>
          </p:nvPr>
        </p:nvGraphicFramePr>
        <p:xfrm>
          <a:off x="431801" y="1614844"/>
          <a:ext cx="11339513" cy="372300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26092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36373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688609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074460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2886621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</a:tblGrid>
              <a:tr h="1046469">
                <a:tc>
                  <a:txBody>
                    <a:bodyPr/>
                    <a:lstStyle/>
                    <a:p>
                      <a:pPr algn="ctr"/>
                      <a:endParaRPr lang="en-ZA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  <a:latin typeface="+mj-lt"/>
                        </a:rPr>
                        <a:t>Objective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  <a:latin typeface="+mj-lt"/>
                        </a:rPr>
                        <a:t>Requirements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  <a:latin typeface="+mj-lt"/>
                        </a:rPr>
                        <a:t>Project Team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bg1"/>
                          </a:solidFill>
                          <a:latin typeface="+mj-lt"/>
                        </a:rPr>
                        <a:t>Swire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2676536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Research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Validate that we have the ability to measurable increase sales.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Scope effort required to develop and deploy solution.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Prioritize deliverables required to capturing paying customer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Identification of business requirements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Access to stores and displays for testing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Access to key participants (field sales, merchandisers, etc..)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Sales Data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Technology to capture, analyse and present recommendations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Research and validate business impact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Porter – PhD research 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Brad – Act as product manager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Rob – Business requirements and access to required resources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Cary – Technical direction.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 direct financial investment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Benefit from PhD thesis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Provide subject expertise and identification of business requirements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Access to key elements and information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Provide sales data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ZA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Upon acceptance of validation a commitment to be paying customer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en-ZA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7425" y="6322399"/>
            <a:ext cx="370575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4117995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43B9DF-F57C-6041-8588-6F9FF5163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 recommendations on in-store POS merchandising displays that increase revenue and margin.  Key elements include</a:t>
            </a:r>
          </a:p>
          <a:p>
            <a:pPr lvl="1"/>
            <a:r>
              <a:rPr lang="en-US" dirty="0"/>
              <a:t>Display location within store (custom by store)</a:t>
            </a:r>
          </a:p>
          <a:p>
            <a:pPr lvl="1"/>
            <a:r>
              <a:rPr lang="en-US" dirty="0"/>
              <a:t>Brand configuration and size</a:t>
            </a:r>
          </a:p>
          <a:p>
            <a:pPr lvl="1"/>
            <a:r>
              <a:rPr lang="en-US" dirty="0"/>
              <a:t>Co-merchandising elements (s’mores example)</a:t>
            </a:r>
          </a:p>
          <a:p>
            <a:pPr lvl="1"/>
            <a:r>
              <a:rPr lang="en-US" dirty="0"/>
              <a:t>Competitive displays</a:t>
            </a:r>
          </a:p>
          <a:p>
            <a:pPr lvl="1"/>
            <a:r>
              <a:rPr lang="en-US" dirty="0"/>
              <a:t>Ad participation</a:t>
            </a:r>
          </a:p>
          <a:p>
            <a:r>
              <a:rPr lang="en-US" dirty="0"/>
              <a:t>Stores level analysis and recommendations</a:t>
            </a:r>
          </a:p>
          <a:p>
            <a:pPr lvl="1"/>
            <a:r>
              <a:rPr lang="en-US" dirty="0"/>
              <a:t>Layouts unique</a:t>
            </a:r>
          </a:p>
          <a:p>
            <a:pPr lvl="1"/>
            <a:r>
              <a:rPr lang="en-US" dirty="0"/>
              <a:t>Seasonality</a:t>
            </a:r>
          </a:p>
          <a:p>
            <a:pPr lvl="1"/>
            <a:r>
              <a:rPr lang="en-US" dirty="0"/>
              <a:t>Competitive impact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BC025E-7670-7E4A-9E25-AA12D01ED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Objective: Increase customer revenue and margins at the store level</a:t>
            </a:r>
          </a:p>
        </p:txBody>
      </p:sp>
    </p:spTree>
    <p:extLst>
      <p:ext uri="{BB962C8B-B14F-4D97-AF65-F5344CB8AC3E}">
        <p14:creationId xmlns:p14="http://schemas.microsoft.com/office/powerpoint/2010/main" val="70835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F3C17B-0ADD-5B4D-AEE3-6062223F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Pain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34987-FE07-E94B-BF29-A72EFE68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31" y="1186332"/>
            <a:ext cx="10467833" cy="25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1507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48404D-FB66-634F-A1EE-A06A5490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EAA90-576F-3149-8A90-BDEDF79549D5}"/>
              </a:ext>
            </a:extLst>
          </p:cNvPr>
          <p:cNvSpPr txBox="1"/>
          <p:nvPr/>
        </p:nvSpPr>
        <p:spPr>
          <a:xfrm>
            <a:off x="709684" y="1957547"/>
            <a:ext cx="19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DBBCC-E5D9-2443-8ECE-9F0B55B3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68" y="2593738"/>
            <a:ext cx="1663700" cy="120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CBA068-16DC-9A47-8F69-FDAA845C27CA}"/>
              </a:ext>
            </a:extLst>
          </p:cNvPr>
          <p:cNvSpPr txBox="1"/>
          <p:nvPr/>
        </p:nvSpPr>
        <p:spPr>
          <a:xfrm>
            <a:off x="3209499" y="1957547"/>
            <a:ext cx="19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Product Displays</a:t>
            </a:r>
          </a:p>
        </p:txBody>
      </p:sp>
      <p:pic>
        <p:nvPicPr>
          <p:cNvPr id="8" name="Picture 7" descr="/var/folders/v8/302rbz5s0fx4gbkx7nvjhkknd0c0b1/T/com.microsoft.Word/Content.MSO/2043FAEC.tmp">
            <a:extLst>
              <a:ext uri="{FF2B5EF4-FFF2-40B4-BE49-F238E27FC236}">
                <a16:creationId xmlns:a16="http://schemas.microsoft.com/office/drawing/2014/main" id="{36BBD63A-09E0-D442-938A-D8141F6A214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658" y="2481660"/>
            <a:ext cx="1430655" cy="14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Image result for coca cola displays in stores">
            <a:extLst>
              <a:ext uri="{FF2B5EF4-FFF2-40B4-BE49-F238E27FC236}">
                <a16:creationId xmlns:a16="http://schemas.microsoft.com/office/drawing/2014/main" id="{773DB59C-B00F-7A45-8D1C-6454FA47F9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383" y="2481661"/>
            <a:ext cx="1236892" cy="143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22B61-508E-1D4C-94B6-33CD379F868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28357" y="4441396"/>
            <a:ext cx="1883255" cy="11346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A91BB-F5A4-604E-8F38-F0A086D6125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9166" y="4433243"/>
            <a:ext cx="1883256" cy="11509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F4922A-6D45-6743-84C4-F147CABA0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850" y="2481660"/>
            <a:ext cx="1130300" cy="1803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FC2212-6CEA-7945-940D-6ED18642A5EB}"/>
              </a:ext>
            </a:extLst>
          </p:cNvPr>
          <p:cNvSpPr txBox="1"/>
          <p:nvPr/>
        </p:nvSpPr>
        <p:spPr>
          <a:xfrm>
            <a:off x="5804848" y="1957547"/>
            <a:ext cx="19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Merchandiser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2FB238-DE00-E54F-BD1A-236528B69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315" y="5047439"/>
            <a:ext cx="1680696" cy="1194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668DF1-37A0-1E4E-A5BB-0523E5D4CBAD}"/>
              </a:ext>
            </a:extLst>
          </p:cNvPr>
          <p:cNvSpPr txBox="1"/>
          <p:nvPr/>
        </p:nvSpPr>
        <p:spPr>
          <a:xfrm>
            <a:off x="5804848" y="4550136"/>
            <a:ext cx="195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Sales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F15292-4F35-A146-95CD-3E3780C23FDB}"/>
              </a:ext>
            </a:extLst>
          </p:cNvPr>
          <p:cNvSpPr txBox="1"/>
          <p:nvPr/>
        </p:nvSpPr>
        <p:spPr>
          <a:xfrm>
            <a:off x="2902656" y="1476137"/>
            <a:ext cx="680376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App to capture data needed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2FCCA-32D5-0A45-B685-DF5DB5F6479F}"/>
              </a:ext>
            </a:extLst>
          </p:cNvPr>
          <p:cNvSpPr txBox="1"/>
          <p:nvPr/>
        </p:nvSpPr>
        <p:spPr>
          <a:xfrm>
            <a:off x="7621010" y="2326879"/>
            <a:ext cx="44026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Sales at display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Build and stock displays and shelves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Capture sales by SKU at restocking?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 app to input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App photo track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Brand Configuration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How displays are merchandised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Photo in app – track compliance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864254-846C-5B4B-B83E-CADB7B62326D}"/>
              </a:ext>
            </a:extLst>
          </p:cNvPr>
          <p:cNvSpPr/>
          <p:nvPr/>
        </p:nvSpPr>
        <p:spPr>
          <a:xfrm>
            <a:off x="7756477" y="5086728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Capture competitive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of Pepsi displays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Brand configuration (deconstruct photo)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Engage store manager with recommendations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X store selling X% more than you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Change POS to improve sales</a:t>
            </a:r>
          </a:p>
        </p:txBody>
      </p:sp>
    </p:spTree>
    <p:extLst>
      <p:ext uri="{BB962C8B-B14F-4D97-AF65-F5344CB8AC3E}">
        <p14:creationId xmlns:p14="http://schemas.microsoft.com/office/powerpoint/2010/main" val="17224626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0EC84-1845-8348-84E8-14DC2647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POS display are best performing?</a:t>
            </a:r>
          </a:p>
        </p:txBody>
      </p:sp>
      <p:pic>
        <p:nvPicPr>
          <p:cNvPr id="5" name="Picture 4" descr="Image result for grocery store layout map">
            <a:extLst>
              <a:ext uri="{FF2B5EF4-FFF2-40B4-BE49-F238E27FC236}">
                <a16:creationId xmlns:a16="http://schemas.microsoft.com/office/drawing/2014/main" id="{D25BC61F-29C8-DD40-BDBD-557CBB9207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10" y="1690688"/>
            <a:ext cx="8769825" cy="5064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result for coca cola displays in stores">
            <a:extLst>
              <a:ext uri="{FF2B5EF4-FFF2-40B4-BE49-F238E27FC236}">
                <a16:creationId xmlns:a16="http://schemas.microsoft.com/office/drawing/2014/main" id="{4792FCA5-A397-924A-8471-75DE7A6B9E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462" y="5118022"/>
            <a:ext cx="384956" cy="46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C94BC3-98EC-8E44-A18A-0820E7CD7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999" y="5231675"/>
            <a:ext cx="455068" cy="300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E5C2CA-4380-B240-B813-E774CCED4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964" y="5215059"/>
            <a:ext cx="455068" cy="300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684ACF-B601-914A-8379-2ADCA254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303" y="5215059"/>
            <a:ext cx="455068" cy="300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47BAF4-0A5B-9D46-85FB-E223F9706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764" y="5201467"/>
            <a:ext cx="455068" cy="300081"/>
          </a:xfrm>
          <a:prstGeom prst="rect">
            <a:avLst/>
          </a:prstGeom>
        </p:spPr>
      </p:pic>
      <p:pic>
        <p:nvPicPr>
          <p:cNvPr id="7" name="Picture 6" descr="Image result for coca cola displays in stores">
            <a:extLst>
              <a:ext uri="{FF2B5EF4-FFF2-40B4-BE49-F238E27FC236}">
                <a16:creationId xmlns:a16="http://schemas.microsoft.com/office/drawing/2014/main" id="{C776F1D9-06D3-5B4A-939C-916A2DF160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50" y="5118022"/>
            <a:ext cx="349250" cy="5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Image result for coca cola displays in stores">
            <a:extLst>
              <a:ext uri="{FF2B5EF4-FFF2-40B4-BE49-F238E27FC236}">
                <a16:creationId xmlns:a16="http://schemas.microsoft.com/office/drawing/2014/main" id="{9535EA60-ABC6-7649-92B3-AFD6D56078B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39" y="5102845"/>
            <a:ext cx="349250" cy="5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age result for coca cola displays in stores">
            <a:extLst>
              <a:ext uri="{FF2B5EF4-FFF2-40B4-BE49-F238E27FC236}">
                <a16:creationId xmlns:a16="http://schemas.microsoft.com/office/drawing/2014/main" id="{9A73A6B3-56F9-E746-B543-FC1ED609C6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82" y="5102845"/>
            <a:ext cx="349250" cy="52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EC66FD-318F-3143-9950-29E799ACC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95" y="4845414"/>
            <a:ext cx="386261" cy="3862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F2C4BD-80AE-0B4C-9729-DE5F9B322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753" y="2849793"/>
            <a:ext cx="386261" cy="38626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9E3A2A-1FE0-1445-ADCA-CCC276392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465" y="2395940"/>
            <a:ext cx="386261" cy="3862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428CC1-4B1E-794B-992B-C489CF88D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178" y="4815206"/>
            <a:ext cx="386261" cy="3862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4C709F-7974-D641-A207-5F8E2C510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248" y="2328885"/>
            <a:ext cx="386261" cy="38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6F97E4-0D7F-8F44-875F-C7E5F5D59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210" y="5531756"/>
            <a:ext cx="386261" cy="3862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C48DC8-B0DC-D341-B516-5B3EA79A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272" y="2395940"/>
            <a:ext cx="521789" cy="3440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7C3AC66-AD23-5045-9D29-7B8106A44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188" y="4674604"/>
            <a:ext cx="521789" cy="3440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825DF4-CD39-D341-83B2-73B635C0D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94" y="2223901"/>
            <a:ext cx="521789" cy="3440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50A106-5F05-9241-9F39-97E5FEE35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28" y="4643167"/>
            <a:ext cx="521789" cy="34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4210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2017 Common to all - Whit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DM_QBR_March_5 (Read-Only)" id="{DB496A8D-2C7A-AB4D-8690-61F1CFADA629}" vid="{5D9E89D9-5845-6847-9660-8CD4DA9839C3}"/>
    </a:ext>
  </a:extLst>
</a:theme>
</file>

<file path=ppt/theme/theme10.xml><?xml version="1.0" encoding="utf-8"?>
<a:theme xmlns:a="http://schemas.openxmlformats.org/drawingml/2006/main" name="3_WD Them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D Theme" id="{15BE5C1C-372E-174B-81C0-5FB74BD210B1}" vid="{340DB3B1-6DA8-FA4A-9EF7-2AB169843289}"/>
    </a:ext>
  </a:extLst>
</a:theme>
</file>

<file path=ppt/theme/theme11.xml><?xml version="1.0" encoding="utf-8"?>
<a:theme xmlns:a="http://schemas.openxmlformats.org/drawingml/2006/main" name="4_2017 WDC Master - Whit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A206190B-0948-4EB7-979F-C13CFF5B197A}" vid="{820A90D0-52EA-4278-A079-A74B51C5135D}"/>
    </a:ext>
  </a:extLst>
</a:theme>
</file>

<file path=ppt/theme/theme12.xml><?xml version="1.0" encoding="utf-8"?>
<a:theme xmlns:a="http://schemas.openxmlformats.org/drawingml/2006/main" name="Mountain Sno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chemeClr val="bg1">
                <a:alpha val="90000"/>
              </a:schemeClr>
            </a:gs>
            <a:gs pos="0">
              <a:schemeClr val="accent1">
                <a:lumMod val="20000"/>
                <a:lumOff val="80000"/>
                <a:alpha val="50000"/>
              </a:schemeClr>
            </a:gs>
            <a:gs pos="80000">
              <a:schemeClr val="bg1">
                <a:lumMod val="95000"/>
              </a:schemeClr>
            </a:gs>
          </a:gsLst>
          <a:lin ang="3600000" scaled="0"/>
        </a:gradFill>
      </a:spPr>
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tx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ountain Snow" id="{5FD9B412-9A95-8646-9134-7A9CFA37DB55}" vid="{1FB43BC1-E70F-EC41-A951-A7729E6FC3EF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7 WDC Master - Whit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DM_QBR_March_5 (Read-Only)" id="{DB496A8D-2C7A-AB4D-8690-61F1CFADA629}" vid="{A12D521F-7968-3F40-81BA-A9E0878DE979}"/>
    </a:ext>
  </a:extLst>
</a:theme>
</file>

<file path=ppt/theme/theme3.xml><?xml version="1.0" encoding="utf-8"?>
<a:theme xmlns:a="http://schemas.openxmlformats.org/drawingml/2006/main" name="WD Them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D Theme" id="{15BE5C1C-372E-174B-81C0-5FB74BD210B1}" vid="{340DB3B1-6DA8-FA4A-9EF7-2AB169843289}"/>
    </a:ext>
  </a:extLst>
</a:theme>
</file>

<file path=ppt/theme/theme4.xml><?xml version="1.0" encoding="utf-8"?>
<a:theme xmlns:a="http://schemas.openxmlformats.org/drawingml/2006/main" name="1_2017 WDC Master - Whit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A206190B-0948-4EB7-979F-C13CFF5B197A}" vid="{820A90D0-52EA-4278-A079-A74B51C5135D}"/>
    </a:ext>
  </a:extLst>
</a:theme>
</file>

<file path=ppt/theme/theme5.xml><?xml version="1.0" encoding="utf-8"?>
<a:theme xmlns:a="http://schemas.openxmlformats.org/drawingml/2006/main" name="1_WD Them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D Theme" id="{15BE5C1C-372E-174B-81C0-5FB74BD210B1}" vid="{340DB3B1-6DA8-FA4A-9EF7-2AB169843289}"/>
    </a:ext>
  </a:extLst>
</a:theme>
</file>

<file path=ppt/theme/theme6.xml><?xml version="1.0" encoding="utf-8"?>
<a:theme xmlns:a="http://schemas.openxmlformats.org/drawingml/2006/main" name="1_2017 Common to all - Whit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DM_QBR_March_5 (Read-Only)" id="{DB496A8D-2C7A-AB4D-8690-61F1CFADA629}" vid="{5D9E89D9-5845-6847-9660-8CD4DA9839C3}"/>
    </a:ext>
  </a:extLst>
</a:theme>
</file>

<file path=ppt/theme/theme7.xml><?xml version="1.0" encoding="utf-8"?>
<a:theme xmlns:a="http://schemas.openxmlformats.org/drawingml/2006/main" name="3_2017 WDC Master - Whit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DM_QBR_March_5 (Read-Only)" id="{DB496A8D-2C7A-AB4D-8690-61F1CFADA629}" vid="{A12D521F-7968-3F40-81BA-A9E0878DE979}"/>
    </a:ext>
  </a:extLst>
</a:theme>
</file>

<file path=ppt/theme/theme8.xml><?xml version="1.0" encoding="utf-8"?>
<a:theme xmlns:a="http://schemas.openxmlformats.org/drawingml/2006/main" name="2_WD Them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WD Theme" id="{15BE5C1C-372E-174B-81C0-5FB74BD210B1}" vid="{340DB3B1-6DA8-FA4A-9EF7-2AB169843289}"/>
    </a:ext>
  </a:extLst>
</a:theme>
</file>

<file path=ppt/theme/theme9.xml><?xml version="1.0" encoding="utf-8"?>
<a:theme xmlns:a="http://schemas.openxmlformats.org/drawingml/2006/main" name="2_2017 WDC Master - White">
  <a:themeElements>
    <a:clrScheme name="2017 WDC Palette">
      <a:dk1>
        <a:sysClr val="windowText" lastClr="000000"/>
      </a:dk1>
      <a:lt1>
        <a:sysClr val="window" lastClr="FFFFFF"/>
      </a:lt1>
      <a:dk2>
        <a:srgbClr val="7E7E7E"/>
      </a:dk2>
      <a:lt2>
        <a:srgbClr val="FFFFFF"/>
      </a:lt2>
      <a:accent1>
        <a:srgbClr val="005EB8"/>
      </a:accent1>
      <a:accent2>
        <a:srgbClr val="F2A900"/>
      </a:accent2>
      <a:accent3>
        <a:srgbClr val="00AB8E"/>
      </a:accent3>
      <a:accent4>
        <a:srgbClr val="00AFD7"/>
      </a:accent4>
      <a:accent5>
        <a:srgbClr val="EE2737"/>
      </a:accent5>
      <a:accent6>
        <a:srgbClr val="3A5DAE"/>
      </a:accent6>
      <a:hlink>
        <a:srgbClr val="7C878E"/>
      </a:hlink>
      <a:folHlink>
        <a:srgbClr val="009681"/>
      </a:folHlink>
    </a:clrScheme>
    <a:fontScheme name="WD_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A206190B-0948-4EB7-979F-C13CFF5B197A}" vid="{820A90D0-52EA-4278-A079-A74B51C513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WDC Template March 2018</Template>
  <TotalTime>347</TotalTime>
  <Words>521</Words>
  <Application>Microsoft Macintosh PowerPoint</Application>
  <PresentationFormat>Widescreen</PresentationFormat>
  <Paragraphs>108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11</vt:i4>
      </vt:variant>
    </vt:vector>
  </HeadingPairs>
  <TitlesOfParts>
    <vt:vector size="32" baseType="lpstr">
      <vt:lpstr>Arial</vt:lpstr>
      <vt:lpstr>Calibri</vt:lpstr>
      <vt:lpstr>Calibri Light</vt:lpstr>
      <vt:lpstr>Open Sans</vt:lpstr>
      <vt:lpstr>Rockwell</vt:lpstr>
      <vt:lpstr>Symbol</vt:lpstr>
      <vt:lpstr>Times New Roman</vt:lpstr>
      <vt:lpstr>Verdana</vt:lpstr>
      <vt:lpstr>Wingdings</vt:lpstr>
      <vt:lpstr>2017 Common to all - White</vt:lpstr>
      <vt:lpstr>2017 WDC Master - White</vt:lpstr>
      <vt:lpstr>WD Theme</vt:lpstr>
      <vt:lpstr>1_2017 WDC Master - White</vt:lpstr>
      <vt:lpstr>1_WD Theme</vt:lpstr>
      <vt:lpstr>1_2017 Common to all - White</vt:lpstr>
      <vt:lpstr>3_2017 WDC Master - White</vt:lpstr>
      <vt:lpstr>2_WD Theme</vt:lpstr>
      <vt:lpstr>2_2017 WDC Master - White</vt:lpstr>
      <vt:lpstr>3_WD Theme</vt:lpstr>
      <vt:lpstr>4_2017 WDC Master - White</vt:lpstr>
      <vt:lpstr>Mountain Snow</vt:lpstr>
      <vt:lpstr>Project Fizz</vt:lpstr>
      <vt:lpstr>PowerPoint Presentation</vt:lpstr>
      <vt:lpstr>Key Sales Levers</vt:lpstr>
      <vt:lpstr>Phased Development Plan</vt:lpstr>
      <vt:lpstr>Phased Approach</vt:lpstr>
      <vt:lpstr>Objective: Increase customer revenue and margins at the store level</vt:lpstr>
      <vt:lpstr>Customer Pain Points</vt:lpstr>
      <vt:lpstr>Key Elements</vt:lpstr>
      <vt:lpstr>Which POS display are best performing?</vt:lpstr>
      <vt:lpstr>PowerPoint Presentation</vt:lpstr>
      <vt:lpstr>POS Configuration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Objective: Increase customer revenue and margins at the store level</dc:title>
  <dc:creator>Brad Curtis</dc:creator>
  <cp:lastModifiedBy>Brad Curtis</cp:lastModifiedBy>
  <cp:revision>24</cp:revision>
  <dcterms:created xsi:type="dcterms:W3CDTF">2019-02-12T23:04:27Z</dcterms:created>
  <dcterms:modified xsi:type="dcterms:W3CDTF">2019-02-15T21:56:53Z</dcterms:modified>
</cp:coreProperties>
</file>